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703" r:id="rId5"/>
    <p:sldMasterId id="2147483750" r:id="rId6"/>
    <p:sldMasterId id="2147483720" r:id="rId7"/>
  </p:sldMasterIdLst>
  <p:notesMasterIdLst>
    <p:notesMasterId r:id="rId19"/>
  </p:notesMasterIdLst>
  <p:sldIdLst>
    <p:sldId id="320" r:id="rId8"/>
    <p:sldId id="322" r:id="rId9"/>
    <p:sldId id="323" r:id="rId10"/>
    <p:sldId id="316" r:id="rId11"/>
    <p:sldId id="324" r:id="rId12"/>
    <p:sldId id="260" r:id="rId13"/>
    <p:sldId id="292" r:id="rId14"/>
    <p:sldId id="304" r:id="rId15"/>
    <p:sldId id="295" r:id="rId16"/>
    <p:sldId id="318" r:id="rId17"/>
    <p:sldId id="319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4">
          <p15:clr>
            <a:srgbClr val="A4A3A4"/>
          </p15:clr>
        </p15:guide>
        <p15:guide id="2" pos="2887">
          <p15:clr>
            <a:srgbClr val="A4A3A4"/>
          </p15:clr>
        </p15:guide>
        <p15:guide id="3" pos="3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11C54"/>
    <a:srgbClr val="1B90E1"/>
    <a:srgbClr val="FFFFFF"/>
    <a:srgbClr val="808080"/>
    <a:srgbClr val="17A2E9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74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658" y="91"/>
      </p:cViewPr>
      <p:guideLst>
        <p:guide orient="horz" pos="1754"/>
        <p:guide pos="2887"/>
        <p:guide pos="3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01B39-79C0-E34A-B810-2B3BC0F18CD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EAC84-4034-7B4A-A45A-AB35B83D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96842" y="845059"/>
            <a:ext cx="8693752" cy="3633808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3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190067" y="906604"/>
            <a:ext cx="3693584" cy="2837040"/>
          </a:xfrm>
          <a:effectLst>
            <a:outerShdw blurRad="63500" dist="38100" dir="54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5899" y="177967"/>
            <a:ext cx="8667752" cy="5471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215899" y="906605"/>
            <a:ext cx="4796368" cy="3521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96842" y="116421"/>
            <a:ext cx="3189825" cy="54715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spc="0" baseline="0">
                <a:solidFill>
                  <a:schemeClr val="bg1">
                    <a:lumMod val="50000"/>
                  </a:schemeClr>
                </a:solidFill>
                <a:latin typeface="Norwester"/>
                <a:ea typeface="+mj-ea"/>
                <a:cs typeface="Norweste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1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15899" y="924190"/>
            <a:ext cx="8682567" cy="3512343"/>
          </a:xfrm>
          <a:effectLst>
            <a:outerShdw blurRad="63500" dist="38100" dir="54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195552"/>
            <a:ext cx="8682567" cy="5471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3417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96841" y="845058"/>
            <a:ext cx="8693753" cy="35999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32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96842" y="845059"/>
            <a:ext cx="4180425" cy="3574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4710170" y="845059"/>
            <a:ext cx="4180425" cy="3574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92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ic_General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8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506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_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>
                <a:solidFill>
                  <a:srgbClr val="111C5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9848D43-E23E-0C44-8153-CD04081FBD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399" y="865707"/>
            <a:ext cx="5334001" cy="19182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rgbClr val="F27300"/>
              </a:buClr>
              <a:buSzTx/>
              <a:buFontTx/>
              <a:buNone/>
              <a:tabLst/>
              <a:defRPr sz="2400" b="1"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88D7"/>
              </a:buClr>
              <a:buSzPct val="80000"/>
              <a:buFont typeface="Lucida Grande"/>
              <a:buNone/>
              <a:tabLst/>
              <a:defRPr sz="1800" b="1"/>
            </a:lvl2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rgbClr val="F273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088D7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Click to edit Master text styles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88D7"/>
              </a:buClr>
              <a:buSzPct val="80000"/>
              <a:buFont typeface="Lucida Grande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38070" y="1041041"/>
            <a:ext cx="2399495" cy="2398155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/>
            </a:solidFill>
          </a:ln>
          <a:effectLst>
            <a:outerShdw blurRad="88900" dist="101600" dir="2700000" algn="tl" rotWithShape="0">
              <a:schemeClr val="tx2">
                <a:lumMod val="75000"/>
                <a:alpha val="40000"/>
              </a:schemeClr>
            </a:outerShdw>
          </a:effec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ssion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660399" y="865707"/>
            <a:ext cx="6690427" cy="19182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rgbClr val="F27300"/>
              </a:buClr>
              <a:buSzTx/>
              <a:buFontTx/>
              <a:buNone/>
              <a:tabLst/>
              <a:defRPr sz="2400" b="1"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88D7"/>
              </a:buClr>
              <a:buSzPct val="80000"/>
              <a:buFont typeface="Lucida Grande"/>
              <a:buNone/>
              <a:tabLst/>
              <a:defRPr sz="1800" b="1"/>
            </a:lvl2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rgbClr val="F273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088D7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Click to edit Master text styles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88D7"/>
              </a:buClr>
              <a:buSzPct val="80000"/>
              <a:buFont typeface="Lucida Grande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Second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/>
          </p:nvPr>
        </p:nvSpPr>
        <p:spPr>
          <a:xfrm>
            <a:off x="196842" y="908039"/>
            <a:ext cx="4603749" cy="1250961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b="1"/>
            </a:lvl1pPr>
            <a:lvl2pPr>
              <a:lnSpc>
                <a:spcPct val="13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4"/>
          </p:nvPr>
        </p:nvSpPr>
        <p:spPr>
          <a:xfrm>
            <a:off x="196840" y="2622539"/>
            <a:ext cx="4603749" cy="1250961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b="1"/>
            </a:lvl1pPr>
            <a:lvl2pPr>
              <a:lnSpc>
                <a:spcPct val="130000"/>
              </a:lnSpc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936611" y="669647"/>
            <a:ext cx="1953984" cy="1952892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/>
            </a:solidFill>
          </a:ln>
          <a:effectLst>
            <a:outerShdw blurRad="88900" dist="38100" dir="2700000" algn="tl" rotWithShape="0">
              <a:schemeClr val="tx2">
                <a:lumMod val="40000"/>
                <a:lumOff val="60000"/>
                <a:alpha val="60000"/>
              </a:schemeClr>
            </a:outerShdw>
          </a:effectLst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287442" y="2452822"/>
            <a:ext cx="1953984" cy="1952892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/>
            </a:solidFill>
          </a:ln>
          <a:effectLst>
            <a:outerShdw blurRad="88900" dist="38100" dir="2700000" algn="tl" rotWithShape="0">
              <a:schemeClr val="tx2">
                <a:lumMod val="40000"/>
                <a:lumOff val="60000"/>
                <a:alpha val="60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1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ily_Activitie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4"/>
          </p:nvPr>
        </p:nvSpPr>
        <p:spPr>
          <a:xfrm>
            <a:off x="266698" y="2981072"/>
            <a:ext cx="1816102" cy="137017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 sz="1400" b="1"/>
            </a:lvl1pPr>
            <a:lvl2pPr algn="ctr">
              <a:lnSpc>
                <a:spcPct val="100000"/>
              </a:lnSpc>
              <a:defRPr sz="1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6"/>
          </p:nvPr>
        </p:nvSpPr>
        <p:spPr>
          <a:xfrm>
            <a:off x="2535963" y="2981072"/>
            <a:ext cx="1816102" cy="137017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 sz="1400" b="1"/>
            </a:lvl1pPr>
            <a:lvl2pPr algn="ctr">
              <a:lnSpc>
                <a:spcPct val="100000"/>
              </a:lnSpc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/>
          </p:nvPr>
        </p:nvSpPr>
        <p:spPr>
          <a:xfrm>
            <a:off x="4805228" y="2981072"/>
            <a:ext cx="1816102" cy="137017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 sz="1400" b="1"/>
            </a:lvl1pPr>
            <a:lvl2pPr algn="ctr">
              <a:lnSpc>
                <a:spcPct val="100000"/>
              </a:lnSpc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20"/>
          </p:nvPr>
        </p:nvSpPr>
        <p:spPr>
          <a:xfrm>
            <a:off x="7074493" y="2984244"/>
            <a:ext cx="1816102" cy="137017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 sz="1400" b="1"/>
            </a:lvl1pPr>
            <a:lvl2pPr algn="ctr">
              <a:lnSpc>
                <a:spcPct val="100000"/>
              </a:lnSpc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18658" y="792255"/>
            <a:ext cx="1953984" cy="1952892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/>
            </a:solidFill>
          </a:ln>
          <a:effectLst>
            <a:outerShdw blurRad="88900" dist="38100" dir="2700000" algn="tl" rotWithShape="0">
              <a:schemeClr val="tx2">
                <a:lumMod val="40000"/>
                <a:lumOff val="60000"/>
                <a:alpha val="60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2455358" y="792255"/>
            <a:ext cx="1953984" cy="1952892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/>
            </a:solidFill>
          </a:ln>
          <a:effectLst>
            <a:outerShdw blurRad="88900" dist="38100" dir="2700000" algn="tl" rotWithShape="0">
              <a:schemeClr val="tx2">
                <a:lumMod val="40000"/>
                <a:lumOff val="60000"/>
                <a:alpha val="60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4692058" y="792255"/>
            <a:ext cx="1953984" cy="1952892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/>
            </a:solidFill>
          </a:ln>
          <a:effectLst>
            <a:outerShdw blurRad="88900" dist="38100" dir="2700000" algn="tl" rotWithShape="0">
              <a:schemeClr val="tx2">
                <a:lumMod val="40000"/>
                <a:lumOff val="60000"/>
                <a:alpha val="60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6928759" y="792255"/>
            <a:ext cx="1953984" cy="1952892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/>
            </a:solidFill>
          </a:ln>
          <a:effectLst>
            <a:outerShdw blurRad="88900" dist="38100" dir="2700000" algn="tl" rotWithShape="0">
              <a:schemeClr val="tx2">
                <a:lumMod val="40000"/>
                <a:lumOff val="60000"/>
                <a:alpha val="60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6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ly_Activitie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96842" y="845059"/>
            <a:ext cx="8693752" cy="3642274"/>
          </a:xfrm>
        </p:spPr>
        <p:txBody>
          <a:bodyPr/>
          <a:lstStyle>
            <a:lvl2pPr>
              <a:spcAft>
                <a:spcPts val="200"/>
              </a:spcAft>
              <a:defRPr b="1" i="0">
                <a:solidFill>
                  <a:schemeClr val="accent2"/>
                </a:solidFill>
                <a:latin typeface="Calibri"/>
                <a:cs typeface="Calibri"/>
              </a:defRPr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751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96842" y="845059"/>
            <a:ext cx="4547047" cy="3308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4538133" y="845059"/>
            <a:ext cx="4352462" cy="3308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9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96844" y="1438309"/>
            <a:ext cx="2481690" cy="2268007"/>
          </a:xfrm>
          <a:gradFill flip="none" rotWithShape="1">
            <a:gsLst>
              <a:gs pos="100000">
                <a:schemeClr val="tx2">
                  <a:lumMod val="40000"/>
                  <a:lumOff val="60000"/>
                </a:schemeClr>
              </a:gs>
              <a:gs pos="49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txBody>
          <a:bodyPr lIns="182880" tIns="91440" rIns="182880" bIns="91440"/>
          <a:lstStyle>
            <a:lvl2pPr>
              <a:lnSpc>
                <a:spcPct val="120000"/>
              </a:lnSpc>
              <a:defRPr sz="1600" b="1" i="0">
                <a:solidFill>
                  <a:srgbClr val="111C54"/>
                </a:solidFill>
                <a:latin typeface="Calibri"/>
                <a:cs typeface="Calibri"/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6842" y="177967"/>
            <a:ext cx="8684691" cy="5471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777067" y="1438309"/>
            <a:ext cx="6104466" cy="2819400"/>
          </a:xfrm>
        </p:spPr>
        <p:txBody>
          <a:bodyPr/>
          <a:lstStyle/>
          <a:p>
            <a:pPr lvl="0"/>
            <a:r>
              <a:rPr lang="en-US" dirty="0"/>
              <a:t>Chart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196844" y="906605"/>
            <a:ext cx="8684689" cy="387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04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_Photo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96842" y="845059"/>
            <a:ext cx="4291087" cy="14964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96843" y="2488143"/>
            <a:ext cx="2686049" cy="1321858"/>
          </a:xfrm>
          <a:effectLst>
            <a:outerShdw blurRad="63500" dist="38100" dir="54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5"/>
          </p:nvPr>
        </p:nvSpPr>
        <p:spPr>
          <a:xfrm>
            <a:off x="4599508" y="845059"/>
            <a:ext cx="4291087" cy="14964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00694" y="2487086"/>
            <a:ext cx="2686049" cy="1321858"/>
          </a:xfrm>
          <a:effectLst>
            <a:outerShdw blurRad="63500" dist="38100" dir="54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04546" y="2495553"/>
            <a:ext cx="2686049" cy="1321858"/>
          </a:xfrm>
          <a:effectLst>
            <a:outerShdw blurRad="63500" dist="38100" dir="54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96841" y="845059"/>
            <a:ext cx="2715691" cy="3244861"/>
          </a:xfrm>
        </p:spPr>
        <p:txBody>
          <a:bodyPr/>
          <a:lstStyle>
            <a:lvl2pPr>
              <a:defRPr sz="1600"/>
            </a:lvl2pPr>
            <a:lvl3pPr marL="228600"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3185872" y="847165"/>
            <a:ext cx="2715691" cy="3244861"/>
          </a:xfrm>
        </p:spPr>
        <p:txBody>
          <a:bodyPr/>
          <a:lstStyle>
            <a:lvl2pPr>
              <a:defRPr sz="1600"/>
            </a:lvl2pPr>
            <a:lvl3pPr marL="228600"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6174904" y="845059"/>
            <a:ext cx="2715691" cy="3244861"/>
          </a:xfrm>
        </p:spPr>
        <p:txBody>
          <a:bodyPr/>
          <a:lstStyle>
            <a:lvl2pPr>
              <a:defRPr sz="1600"/>
            </a:lvl2pPr>
            <a:lvl3pPr marL="228600"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7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l_Photo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96841" y="843809"/>
            <a:ext cx="2686050" cy="1598093"/>
          </a:xfrm>
        </p:spPr>
        <p:txBody>
          <a:bodyPr/>
          <a:lstStyle>
            <a:lvl2pPr>
              <a:defRPr sz="1600"/>
            </a:lvl2pPr>
            <a:lvl3pPr marL="228600">
              <a:defRPr sz="1400"/>
            </a:lvl3pPr>
            <a:lvl4pPr>
              <a:defRPr sz="12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6842" y="2628500"/>
            <a:ext cx="2686049" cy="1189968"/>
          </a:xfrm>
          <a:effectLst>
            <a:outerShdw blurRad="63500" dist="38100" dir="54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3198572" y="843809"/>
            <a:ext cx="2686050" cy="1598093"/>
          </a:xfrm>
        </p:spPr>
        <p:txBody>
          <a:bodyPr/>
          <a:lstStyle>
            <a:lvl2pPr>
              <a:defRPr sz="1600"/>
            </a:lvl2pPr>
            <a:lvl3pPr marL="228600">
              <a:defRPr sz="1400"/>
            </a:lvl3pPr>
            <a:lvl4pPr>
              <a:defRPr sz="12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02509" y="2628500"/>
            <a:ext cx="2686049" cy="1189968"/>
          </a:xfrm>
          <a:effectLst>
            <a:outerShdw blurRad="63500" dist="38100" dir="54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6"/>
          </p:nvPr>
        </p:nvSpPr>
        <p:spPr>
          <a:xfrm>
            <a:off x="6200303" y="837449"/>
            <a:ext cx="2686050" cy="1598093"/>
          </a:xfrm>
        </p:spPr>
        <p:txBody>
          <a:bodyPr/>
          <a:lstStyle>
            <a:lvl2pPr>
              <a:defRPr sz="1600"/>
            </a:lvl2pPr>
            <a:lvl3pPr marL="228600">
              <a:defRPr sz="1400"/>
            </a:lvl3pPr>
            <a:lvl4pPr>
              <a:defRPr sz="12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00304" y="2622140"/>
            <a:ext cx="2686049" cy="1189968"/>
          </a:xfrm>
          <a:effectLst>
            <a:outerShdw blurRad="63500" dist="38100" dir="54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1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DC4330D-A8AC-E044-8D07-57A02B16E3D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791"/>
            <a:ext cx="9144000" cy="514191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842" y="180659"/>
            <a:ext cx="8693753" cy="547151"/>
          </a:xfrm>
          <a:prstGeom prst="rect">
            <a:avLst/>
          </a:prstGeom>
        </p:spPr>
        <p:txBody>
          <a:bodyPr vert="horz" wrap="square" lIns="0" tIns="45720" rIns="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842" y="909296"/>
            <a:ext cx="8693753" cy="355119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B6F736-912B-4C4E-9A7B-D2EE09C25C2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96842" y="4632666"/>
            <a:ext cx="2258491" cy="4227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DBE1F8-5ECE-1B41-853A-F8F7AA4E5978}"/>
              </a:ext>
            </a:extLst>
          </p:cNvPr>
          <p:cNvSpPr txBox="1"/>
          <p:nvPr userDrawn="1"/>
        </p:nvSpPr>
        <p:spPr>
          <a:xfrm>
            <a:off x="5492895" y="4732009"/>
            <a:ext cx="3513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Advancing Global Life Sciences Learning  </a:t>
            </a:r>
            <a:r>
              <a:rPr lang="en-US" sz="900" kern="12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sz="9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000" b="1" i="0" kern="12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#LTEN2021</a:t>
            </a:r>
            <a:endParaRPr lang="en-US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1" r:id="rId2"/>
    <p:sldLayoutId id="2147483732" r:id="rId3"/>
    <p:sldLayoutId id="2147483713" r:id="rId4"/>
    <p:sldLayoutId id="2147483665" r:id="rId5"/>
    <p:sldLayoutId id="2147483686" r:id="rId6"/>
    <p:sldLayoutId id="2147483684" r:id="rId7"/>
    <p:sldLayoutId id="2147483685" r:id="rId8"/>
    <p:sldLayoutId id="2147483679" r:id="rId9"/>
    <p:sldLayoutId id="2147483666" r:id="rId10"/>
    <p:sldLayoutId id="2147483683" r:id="rId11"/>
    <p:sldLayoutId id="2147483658" r:id="rId12"/>
    <p:sldLayoutId id="2147483659" r:id="rId13"/>
    <p:sldLayoutId id="2147483719" r:id="rId14"/>
  </p:sldLayoutIdLst>
  <p:hf sldNum="0"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400" b="1" i="0" kern="1200" cap="all" spc="0" baseline="0">
          <a:solidFill>
            <a:srgbClr val="111C54"/>
          </a:solidFill>
          <a:latin typeface="Calibri" charset="0"/>
          <a:ea typeface="Calibri" charset="0"/>
          <a:cs typeface="Calibri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200"/>
        </a:spcAft>
        <a:buClr>
          <a:srgbClr val="F27300"/>
        </a:buClr>
        <a:buFontTx/>
        <a:buNone/>
        <a:defRPr sz="2000" b="1" i="0" kern="1200" cap="none" spc="0">
          <a:solidFill>
            <a:schemeClr val="accent1"/>
          </a:solidFill>
          <a:latin typeface="Calibri"/>
          <a:ea typeface="+mn-ea"/>
          <a:cs typeface="Calibri"/>
        </a:defRPr>
      </a:lvl1pPr>
      <a:lvl2pPr marL="0" indent="0" algn="l" defTabSz="457200" rtl="0" eaLnBrk="1" latinLnBrk="0" hangingPunct="1">
        <a:spcBef>
          <a:spcPct val="20000"/>
        </a:spcBef>
        <a:buClr>
          <a:schemeClr val="accent1"/>
        </a:buClr>
        <a:buSzPct val="80000"/>
        <a:buFont typeface="Lucida Grande"/>
        <a:buNone/>
        <a:defRPr sz="16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2pPr>
      <a:lvl3pPr marL="228600" indent="-228600" algn="l" defTabSz="457200" rtl="0" eaLnBrk="1" latinLnBrk="0" hangingPunct="1">
        <a:spcBef>
          <a:spcPct val="20000"/>
        </a:spcBef>
        <a:buClr>
          <a:schemeClr val="accent2"/>
        </a:buClr>
        <a:buSzPct val="100000"/>
        <a:buFont typeface="Arial" charset="0"/>
        <a:buChar char="•"/>
        <a:defRPr sz="14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3pPr>
      <a:lvl4pPr marL="457200" indent="-228600" algn="l" defTabSz="457200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sz="12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4pPr>
      <a:lvl5pPr marL="685800" indent="-228600" algn="l" defTabSz="457200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sz="12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7043627-C9D0-B945-987A-92CCC34FE2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91"/>
            <a:ext cx="9144000" cy="51419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E4D375-8110-EF42-98FD-8DF6ABEA88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57905" y="185306"/>
            <a:ext cx="2028190" cy="3964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0F6D73-07A3-974F-95FD-A592F16B964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73641" y="474131"/>
            <a:ext cx="5996719" cy="12446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385064-9780-574A-9EF7-8DE98E17112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68961" y="1543298"/>
            <a:ext cx="4806079" cy="28889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323849" y="1934629"/>
            <a:ext cx="8308109" cy="8763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spc="0" baseline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80272C5-9604-1148-89CE-D282FB14C5B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6842" y="4114716"/>
            <a:ext cx="3869691" cy="7066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B93B6A-2368-4145-A402-B26D0CF7A80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77064" y="3869267"/>
            <a:ext cx="1038932" cy="102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8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sldNum="0"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800" b="0" i="0" kern="1200" spc="0" baseline="0">
          <a:solidFill>
            <a:schemeClr val="bg1"/>
          </a:solidFill>
          <a:latin typeface="Calibri Light"/>
          <a:ea typeface="+mj-ea"/>
          <a:cs typeface="Calibri Light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ct val="20000"/>
        </a:spcBef>
        <a:buClr>
          <a:srgbClr val="F27300"/>
        </a:buClr>
        <a:buFontTx/>
        <a:buNone/>
        <a:defRPr sz="1800" b="0" i="0" kern="1200" cap="none" spc="0">
          <a:solidFill>
            <a:schemeClr val="tx1"/>
          </a:solidFill>
          <a:latin typeface="Calibri Light"/>
          <a:ea typeface="+mn-ea"/>
          <a:cs typeface="Calibri Light"/>
        </a:defRPr>
      </a:lvl1pPr>
      <a:lvl2pPr marL="0" indent="0" algn="l" defTabSz="457200" rtl="0" eaLnBrk="1" latinLnBrk="0" hangingPunct="1">
        <a:spcBef>
          <a:spcPct val="20000"/>
        </a:spcBef>
        <a:buClr>
          <a:schemeClr val="accent1"/>
        </a:buClr>
        <a:buSzPct val="80000"/>
        <a:buFont typeface="Lucida Grande"/>
        <a:buNone/>
        <a:defRPr sz="20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2pPr>
      <a:lvl3pPr marL="0" indent="-228600" algn="l" defTabSz="457200" rtl="0" eaLnBrk="1" latinLnBrk="0" hangingPunct="1">
        <a:spcBef>
          <a:spcPct val="20000"/>
        </a:spcBef>
        <a:buClr>
          <a:schemeClr val="accent1"/>
        </a:buClr>
        <a:buSzPct val="55000"/>
        <a:buFont typeface="Wingdings" charset="2"/>
        <a:buChar char="u"/>
        <a:defRPr sz="18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3pPr>
      <a:lvl4pPr marL="457200" indent="-228600" algn="l" defTabSz="457200" rtl="0" eaLnBrk="1" latinLnBrk="0" hangingPunct="1">
        <a:spcBef>
          <a:spcPct val="20000"/>
        </a:spcBef>
        <a:buClr>
          <a:schemeClr val="tx1"/>
        </a:buClr>
        <a:buSzPct val="55000"/>
        <a:buFont typeface="Wingdings" charset="2"/>
        <a:buChar char="u"/>
        <a:defRPr sz="16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4pPr>
      <a:lvl5pPr marL="685800" indent="-228600" algn="l" defTabSz="457200" rtl="0" eaLnBrk="1" latinLnBrk="0" hangingPunct="1">
        <a:spcBef>
          <a:spcPct val="20000"/>
        </a:spcBef>
        <a:buClr>
          <a:schemeClr val="tx1"/>
        </a:buClr>
        <a:buSzPct val="55000"/>
        <a:buFont typeface="Wingdings" charset="2"/>
        <a:buChar char="u"/>
        <a:defRPr sz="16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4D14F3-08AE-DA44-8661-55B578603D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791"/>
            <a:ext cx="9144000" cy="514191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842" y="163921"/>
            <a:ext cx="8979656" cy="547151"/>
          </a:xfrm>
          <a:prstGeom prst="rect">
            <a:avLst/>
          </a:prstGeom>
        </p:spPr>
        <p:txBody>
          <a:bodyPr vert="horz" wrap="square" lIns="0" tIns="45720" rIns="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46A511-D176-BF49-AB36-96BBDC09B0E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6842" y="4114716"/>
            <a:ext cx="3869691" cy="7066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1AFEF0-3434-5A43-BB54-9A6EC01E526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77064" y="3869267"/>
            <a:ext cx="1038932" cy="102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4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66" r:id="rId2"/>
    <p:sldLayoutId id="2147483765" r:id="rId3"/>
  </p:sldLayoutIdLst>
  <p:hf sldNum="0"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000" b="1" i="0" kern="1200" spc="0" baseline="0">
          <a:solidFill>
            <a:srgbClr val="111C54"/>
          </a:solidFill>
          <a:latin typeface="Calibri" charset="0"/>
          <a:ea typeface="Calibri" charset="0"/>
          <a:cs typeface="Calibri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200"/>
        </a:spcAft>
        <a:buClr>
          <a:srgbClr val="F27300"/>
        </a:buClr>
        <a:buFontTx/>
        <a:buNone/>
        <a:defRPr sz="2000" b="1" i="0" kern="1200" cap="none" spc="0">
          <a:solidFill>
            <a:schemeClr val="accent1"/>
          </a:solidFill>
          <a:latin typeface="Calibri"/>
          <a:ea typeface="+mn-ea"/>
          <a:cs typeface="Calibri"/>
        </a:defRPr>
      </a:lvl1pPr>
      <a:lvl2pPr marL="0" indent="0" algn="l" defTabSz="457200" rtl="0" eaLnBrk="1" latinLnBrk="0" hangingPunct="1">
        <a:spcBef>
          <a:spcPct val="20000"/>
        </a:spcBef>
        <a:buClr>
          <a:schemeClr val="accent1"/>
        </a:buClr>
        <a:buSzPct val="80000"/>
        <a:buFont typeface="Lucida Grande"/>
        <a:buNone/>
        <a:defRPr sz="1800" b="1" i="0" kern="1200" spc="0">
          <a:solidFill>
            <a:schemeClr val="tx1"/>
          </a:solidFill>
          <a:latin typeface="Calibri Light"/>
          <a:ea typeface="+mn-ea"/>
          <a:cs typeface="Calibri Light"/>
        </a:defRPr>
      </a:lvl2pPr>
      <a:lvl3pPr marL="228600" indent="-228600" algn="l" defTabSz="457200" rtl="0" eaLnBrk="1" latinLnBrk="0" hangingPunct="1">
        <a:spcBef>
          <a:spcPct val="20000"/>
        </a:spcBef>
        <a:buClr>
          <a:schemeClr val="accent3"/>
        </a:buClr>
        <a:buSzPct val="100000"/>
        <a:buFont typeface="Arial" charset="0"/>
        <a:buChar char="•"/>
        <a:defRPr sz="14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3pPr>
      <a:lvl4pPr marL="457200" indent="-228600" algn="l" defTabSz="457200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sz="12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4pPr>
      <a:lvl5pPr marL="685800" indent="-228600" algn="l" defTabSz="457200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sz="12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48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sldNum="0"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i="0" kern="1200" spc="0" baseline="0">
          <a:solidFill>
            <a:schemeClr val="bg1"/>
          </a:solidFill>
          <a:latin typeface="Calibri Light"/>
          <a:ea typeface="+mj-ea"/>
          <a:cs typeface="Calibri Ligh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200"/>
        </a:spcAft>
        <a:buClr>
          <a:srgbClr val="F27300"/>
        </a:buClr>
        <a:buFontTx/>
        <a:buNone/>
        <a:defRPr sz="2000" b="0" i="0" kern="1200" cap="none" spc="0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457200" rtl="0" eaLnBrk="1" latinLnBrk="0" hangingPunct="1">
        <a:spcBef>
          <a:spcPct val="20000"/>
        </a:spcBef>
        <a:buClr>
          <a:schemeClr val="accent1"/>
        </a:buClr>
        <a:buSzPct val="80000"/>
        <a:buFont typeface="Lucida Grande"/>
        <a:buNone/>
        <a:defRPr sz="16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2pPr>
      <a:lvl3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55000"/>
        <a:buFont typeface="Wingdings" charset="2"/>
        <a:buChar char="u"/>
        <a:defRPr sz="14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3pPr>
      <a:lvl4pPr marL="457200" indent="-228600" algn="l" defTabSz="457200" rtl="0" eaLnBrk="1" latinLnBrk="0" hangingPunct="1">
        <a:spcBef>
          <a:spcPct val="20000"/>
        </a:spcBef>
        <a:buClr>
          <a:schemeClr val="tx1"/>
        </a:buClr>
        <a:buSzPct val="55000"/>
        <a:buFont typeface="Wingdings" charset="2"/>
        <a:buChar char="u"/>
        <a:defRPr sz="12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4pPr>
      <a:lvl5pPr marL="685800" indent="-228600" algn="l" defTabSz="457200" rtl="0" eaLnBrk="1" latinLnBrk="0" hangingPunct="1">
        <a:spcBef>
          <a:spcPct val="20000"/>
        </a:spcBef>
        <a:buClr>
          <a:schemeClr val="tx1"/>
        </a:buClr>
        <a:buSzPct val="55000"/>
        <a:buFont typeface="Wingdings" charset="2"/>
        <a:buChar char="u"/>
        <a:defRPr sz="12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21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THE MOBILE APP!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0"/>
          </p:nvPr>
        </p:nvSpPr>
        <p:spPr>
          <a:xfrm>
            <a:off x="196842" y="840251"/>
            <a:ext cx="8108950" cy="1416061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tx2"/>
                </a:solidFill>
              </a:rPr>
              <a:t>Stay Connected</a:t>
            </a:r>
          </a:p>
          <a:p>
            <a:r>
              <a:rPr lang="en-US" sz="4400" b="1" baseline="30000" dirty="0" err="1">
                <a:solidFill>
                  <a:srgbClr val="000000"/>
                </a:solidFill>
              </a:rPr>
              <a:t>www.LTENConference.com</a:t>
            </a:r>
            <a:r>
              <a:rPr lang="en-US" sz="4400" b="1" baseline="30000" dirty="0">
                <a:solidFill>
                  <a:srgbClr val="000000"/>
                </a:solidFill>
              </a:rPr>
              <a:t>/</a:t>
            </a:r>
            <a:r>
              <a:rPr lang="en-US" sz="4400" b="1" baseline="30000" dirty="0">
                <a:solidFill>
                  <a:schemeClr val="accent2"/>
                </a:solidFill>
              </a:rPr>
              <a:t>app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196842" y="2108721"/>
            <a:ext cx="5348935" cy="197278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200"/>
              </a:spcAft>
              <a:buClr>
                <a:srgbClr val="F27300"/>
              </a:buClr>
              <a:buFontTx/>
              <a:buNone/>
              <a:defRPr sz="2000" b="1" i="0" kern="1200" cap="none" spc="0">
                <a:solidFill>
                  <a:schemeClr val="accent1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Lucida Grande"/>
              <a:buNone/>
              <a:defRPr sz="1600" b="0" i="0" kern="1200" spc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2pPr>
            <a:lvl3pPr marL="2286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charset="0"/>
              <a:buChar char="•"/>
              <a:defRPr sz="1400" b="0" i="0" kern="1200" spc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3pPr>
            <a:lvl4pPr marL="457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sz="1200" b="0" i="0" kern="1200" spc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4pPr>
            <a:lvl5pPr marL="6858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sz="1200" b="0" i="0" kern="1200" spc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tx2"/>
              </a:buClr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From your mobile device, search app stores for “LTEN On-the-Go” </a:t>
            </a:r>
          </a:p>
          <a:p>
            <a:pPr marL="457200" indent="-457200">
              <a:buClr>
                <a:schemeClr val="tx2"/>
              </a:buClr>
              <a:buAutoNum type="arabicPeriod" startAt="2"/>
            </a:pPr>
            <a:r>
              <a:rPr lang="en-US" dirty="0">
                <a:solidFill>
                  <a:schemeClr val="tx1"/>
                </a:solidFill>
              </a:rPr>
              <a:t>Open the App and Login using your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email and password.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C6875E-F015-8947-9B41-22DD824A154E}"/>
              </a:ext>
            </a:extLst>
          </p:cNvPr>
          <p:cNvGrpSpPr/>
          <p:nvPr/>
        </p:nvGrpSpPr>
        <p:grpSpPr>
          <a:xfrm>
            <a:off x="6652261" y="330233"/>
            <a:ext cx="2127010" cy="4021562"/>
            <a:chOff x="6622803" y="254808"/>
            <a:chExt cx="2141227" cy="404844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A610972-64F8-B341-8266-FC7AEEFD4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2803" y="254808"/>
              <a:ext cx="2141227" cy="404844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8729FA-C41C-F64F-AAAA-BC2028CE91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125" t="6948" r="23162" b="8456"/>
            <a:stretch/>
          </p:blipFill>
          <p:spPr>
            <a:xfrm>
              <a:off x="6698513" y="480060"/>
              <a:ext cx="1957808" cy="3471242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70BFF87-E522-5044-98B3-D61EB5927F54}"/>
              </a:ext>
            </a:extLst>
          </p:cNvPr>
          <p:cNvSpPr txBox="1"/>
          <p:nvPr/>
        </p:nvSpPr>
        <p:spPr>
          <a:xfrm>
            <a:off x="571500" y="3865240"/>
            <a:ext cx="1854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11C54"/>
                </a:solidFill>
              </a:rPr>
              <a:t>APP SPONSORED BY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109FBB9-273F-8A49-B213-775751DB9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081" y="3655628"/>
            <a:ext cx="1489606" cy="67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58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FEEDBACK IS IMPORTANT TO 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96841" y="813039"/>
            <a:ext cx="5946571" cy="3321061"/>
          </a:xfrm>
        </p:spPr>
        <p:txBody>
          <a:bodyPr/>
          <a:lstStyle/>
          <a:p>
            <a:pPr>
              <a:spcAft>
                <a:spcPts val="1400"/>
              </a:spcAft>
            </a:pPr>
            <a:r>
              <a:rPr lang="en-US" dirty="0">
                <a:solidFill>
                  <a:schemeClr val="accent2"/>
                </a:solidFill>
              </a:rPr>
              <a:t>Please complete the workshop evaluation located in the app. Your feedback will help us improve the program.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From the Agenda, select this session.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Scroll down to click on the ‘Share Your Feedback’ button.</a:t>
            </a:r>
          </a:p>
          <a:p>
            <a:pPr>
              <a:spcBef>
                <a:spcPts val="1400"/>
              </a:spcBef>
            </a:pPr>
            <a:r>
              <a:rPr lang="en-US" sz="1600" dirty="0">
                <a:solidFill>
                  <a:schemeClr val="tx1"/>
                </a:solidFill>
              </a:rPr>
              <a:t>If you do not want to complete the survey in the mobile app, you can collect a hard copy form at the registration desk.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9AE04-FAB3-B14E-A074-52918D52D03F}"/>
              </a:ext>
            </a:extLst>
          </p:cNvPr>
          <p:cNvGrpSpPr/>
          <p:nvPr/>
        </p:nvGrpSpPr>
        <p:grpSpPr>
          <a:xfrm>
            <a:off x="7010203" y="912492"/>
            <a:ext cx="1768036" cy="3342845"/>
            <a:chOff x="6622803" y="254808"/>
            <a:chExt cx="2141227" cy="404844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2EB4AA-13BC-C145-A1FE-A3EE9FA7B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2803" y="254808"/>
              <a:ext cx="2141227" cy="404844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EB9FA2-3B2C-4541-B23C-06B5EBCA39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125" t="6948" r="23162" b="8456"/>
            <a:stretch/>
          </p:blipFill>
          <p:spPr>
            <a:xfrm>
              <a:off x="6698513" y="480060"/>
              <a:ext cx="1957808" cy="3471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403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B5941-229D-9046-B601-D96DF9FC1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SPEAKER NAME</a:t>
            </a:r>
          </a:p>
          <a:p>
            <a:pPr lvl="1"/>
            <a:r>
              <a:rPr lang="en-US" dirty="0"/>
              <a:t>Speaker Title</a:t>
            </a:r>
          </a:p>
        </p:txBody>
      </p:sp>
    </p:spTree>
    <p:extLst>
      <p:ext uri="{BB962C8B-B14F-4D97-AF65-F5344CB8AC3E}">
        <p14:creationId xmlns:p14="http://schemas.microsoft.com/office/powerpoint/2010/main" val="49998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ABF5AA-8428-5F4E-9BBE-18AF0B952741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400" dirty="0"/>
              <a:t>Speaker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956C05D-19FE-4A4A-8E44-4FA982FA27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effectLst>
            <a:outerShdw blurRad="88900" dist="101600" dir="2700000" algn="tl" rotWithShape="0">
              <a:srgbClr val="111C54">
                <a:alpha val="40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82851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405465"/>
            <a:ext cx="7382933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3098799"/>
            <a:ext cx="6129867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LTEN MULTIPLE PRESENTERS SLIDE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  <a:p>
            <a:pPr lvl="1"/>
            <a:r>
              <a:rPr lang="en-US" dirty="0"/>
              <a:t>Title/Description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  <a:p>
            <a:pPr lvl="1"/>
            <a:r>
              <a:rPr lang="en-US" dirty="0"/>
              <a:t>Title/Description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effectLst>
            <a:outerShdw blurRad="88900" dist="38100" dir="2700000" algn="tl" rotWithShape="0">
              <a:srgbClr val="111C54">
                <a:alpha val="25000"/>
              </a:srgbClr>
            </a:outerShdw>
          </a:effectLst>
        </p:spPr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effectLst>
            <a:outerShdw blurRad="88900" dist="38100" dir="2700000" algn="tl" rotWithShape="0">
              <a:srgbClr val="111C54">
                <a:alpha val="25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188692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LTEN MULTIPLE PRESENTERS SLIDE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600" dirty="0"/>
              <a:t>Speaker Name</a:t>
            </a:r>
          </a:p>
          <a:p>
            <a:r>
              <a:rPr lang="en-US" b="0" dirty="0">
                <a:solidFill>
                  <a:schemeClr val="tx1"/>
                </a:solidFill>
              </a:rPr>
              <a:t>Speaker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1600" dirty="0"/>
              <a:t>Speaker Name</a:t>
            </a:r>
          </a:p>
          <a:p>
            <a:r>
              <a:rPr lang="en-US" b="0" dirty="0">
                <a:solidFill>
                  <a:schemeClr val="tx1"/>
                </a:solidFill>
              </a:rPr>
              <a:t>Speaker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z="1600" dirty="0"/>
              <a:t>Speaker Name</a:t>
            </a:r>
          </a:p>
          <a:p>
            <a:r>
              <a:rPr lang="en-US" b="0" dirty="0">
                <a:solidFill>
                  <a:schemeClr val="tx1"/>
                </a:solidFill>
              </a:rPr>
              <a:t>Speaker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sz="1600" dirty="0"/>
              <a:t>Speaker Name</a:t>
            </a:r>
          </a:p>
          <a:p>
            <a:r>
              <a:rPr lang="en-US" b="0" dirty="0">
                <a:solidFill>
                  <a:schemeClr val="tx1"/>
                </a:solidFill>
              </a:rPr>
              <a:t>Speaker Title</a:t>
            </a:r>
          </a:p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effectLst>
            <a:outerShdw blurRad="88900" dist="38100" dir="2700000" algn="tl" rotWithShape="0">
              <a:srgbClr val="111C54">
                <a:alpha val="25000"/>
              </a:srgbClr>
            </a:outerShdw>
          </a:effectLst>
        </p:spPr>
      </p:sp>
      <p:sp>
        <p:nvSpPr>
          <p:cNvPr id="12" name="Picture Placeholder 11"/>
          <p:cNvSpPr>
            <a:spLocks noGrp="1"/>
          </p:cNvSpPr>
          <p:nvPr>
            <p:ph type="pic" sz="quarter" idx="21"/>
          </p:nvPr>
        </p:nvSpPr>
        <p:spPr>
          <a:effectLst>
            <a:outerShdw blurRad="88900" dist="38100" dir="2700000" algn="tl" rotWithShape="0">
              <a:srgbClr val="111C54">
                <a:alpha val="25000"/>
              </a:srgbClr>
            </a:outerShdw>
          </a:effectLst>
        </p:spPr>
      </p:sp>
      <p:sp>
        <p:nvSpPr>
          <p:cNvPr id="13" name="Picture Placeholder 12"/>
          <p:cNvSpPr>
            <a:spLocks noGrp="1"/>
          </p:cNvSpPr>
          <p:nvPr>
            <p:ph type="pic" sz="quarter" idx="22"/>
          </p:nvPr>
        </p:nvSpPr>
        <p:spPr>
          <a:effectLst>
            <a:outerShdw blurRad="88900" dist="38100" dir="2700000" algn="tl" rotWithShape="0">
              <a:srgbClr val="111C54">
                <a:alpha val="25000"/>
              </a:srgbClr>
            </a:outerShdw>
          </a:effectLst>
        </p:spPr>
      </p:sp>
      <p:sp>
        <p:nvSpPr>
          <p:cNvPr id="14" name="Picture Placeholder 13"/>
          <p:cNvSpPr>
            <a:spLocks noGrp="1"/>
          </p:cNvSpPr>
          <p:nvPr>
            <p:ph type="pic" sz="quarter" idx="23"/>
          </p:nvPr>
        </p:nvSpPr>
        <p:spPr>
          <a:effectLst>
            <a:outerShdw blurRad="88900" dist="38100" dir="2700000" algn="tl" rotWithShape="0">
              <a:srgbClr val="111C54">
                <a:alpha val="25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213825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 SLIDE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Quae </a:t>
            </a:r>
            <a:r>
              <a:rPr lang="en-US" dirty="0" err="1"/>
              <a:t>eumqui</a:t>
            </a:r>
            <a:endParaRPr lang="en-US" dirty="0"/>
          </a:p>
          <a:p>
            <a:pPr lvl="3"/>
            <a:r>
              <a:rPr lang="en-US" dirty="0"/>
              <a:t>Tem et res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 </a:t>
            </a:r>
            <a:r>
              <a:rPr lang="en-US" dirty="0" err="1"/>
              <a:t>sandis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eruptat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Ma </a:t>
            </a:r>
            <a:r>
              <a:rPr lang="en-US" dirty="0" err="1"/>
              <a:t>auditem</a:t>
            </a:r>
            <a:r>
              <a:rPr lang="en-US" dirty="0"/>
              <a:t> </a:t>
            </a:r>
            <a:r>
              <a:rPr lang="en-US" dirty="0" err="1"/>
              <a:t>porest</a:t>
            </a:r>
            <a:r>
              <a:rPr lang="en-US" dirty="0"/>
              <a:t> </a:t>
            </a:r>
            <a:r>
              <a:rPr lang="en-US" dirty="0" err="1"/>
              <a:t>laborae</a:t>
            </a:r>
            <a:r>
              <a:rPr lang="en-US" dirty="0"/>
              <a:t> </a:t>
            </a:r>
            <a:r>
              <a:rPr lang="en-US" dirty="0" err="1"/>
              <a:t>nectur</a:t>
            </a:r>
            <a:r>
              <a:rPr lang="en-US" dirty="0"/>
              <a:t> ad et faces </a:t>
            </a:r>
            <a:r>
              <a:rPr lang="en-US" dirty="0" err="1"/>
              <a:t>bla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rem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Quae </a:t>
            </a:r>
            <a:r>
              <a:rPr lang="en-US" dirty="0" err="1"/>
              <a:t>eumqui</a:t>
            </a:r>
            <a:endParaRPr lang="en-US" dirty="0"/>
          </a:p>
          <a:p>
            <a:pPr lvl="3"/>
            <a:r>
              <a:rPr lang="en-US" dirty="0"/>
              <a:t>Tem et res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 </a:t>
            </a:r>
            <a:r>
              <a:rPr lang="en-US" dirty="0" err="1"/>
              <a:t>sandis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eruptat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Ma </a:t>
            </a:r>
            <a:r>
              <a:rPr lang="en-US" dirty="0" err="1"/>
              <a:t>auditem</a:t>
            </a:r>
            <a:r>
              <a:rPr lang="en-US" dirty="0"/>
              <a:t> </a:t>
            </a:r>
            <a:r>
              <a:rPr lang="en-US" dirty="0" err="1"/>
              <a:t>porest</a:t>
            </a:r>
            <a:r>
              <a:rPr lang="en-US" dirty="0"/>
              <a:t> </a:t>
            </a:r>
            <a:r>
              <a:rPr lang="en-US" dirty="0" err="1"/>
              <a:t>laborae</a:t>
            </a:r>
            <a:r>
              <a:rPr lang="en-US" dirty="0"/>
              <a:t> </a:t>
            </a:r>
            <a:r>
              <a:rPr lang="en-US" dirty="0" err="1"/>
              <a:t>nectur</a:t>
            </a:r>
            <a:r>
              <a:rPr lang="en-US" dirty="0"/>
              <a:t> ad et faces </a:t>
            </a:r>
            <a:r>
              <a:rPr lang="en-US" dirty="0" err="1"/>
              <a:t>bla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rem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18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COLUMN SLIDE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Quae </a:t>
            </a:r>
            <a:r>
              <a:rPr lang="en-US" dirty="0" err="1"/>
              <a:t>eumqui</a:t>
            </a:r>
            <a:endParaRPr lang="en-US" dirty="0"/>
          </a:p>
          <a:p>
            <a:pPr lvl="3"/>
            <a:r>
              <a:rPr lang="en-US" dirty="0"/>
              <a:t>Tem et res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 </a:t>
            </a:r>
            <a:r>
              <a:rPr lang="en-US" dirty="0" err="1"/>
              <a:t>sandis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eruptat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Ma </a:t>
            </a:r>
            <a:r>
              <a:rPr lang="en-US" dirty="0" err="1"/>
              <a:t>auditem</a:t>
            </a:r>
            <a:r>
              <a:rPr lang="en-US" dirty="0"/>
              <a:t> </a:t>
            </a:r>
            <a:r>
              <a:rPr lang="en-US" dirty="0" err="1"/>
              <a:t>porest</a:t>
            </a:r>
            <a:r>
              <a:rPr lang="en-US" dirty="0"/>
              <a:t> </a:t>
            </a:r>
            <a:r>
              <a:rPr lang="en-US" dirty="0" err="1"/>
              <a:t>laborae</a:t>
            </a:r>
            <a:r>
              <a:rPr lang="en-US" dirty="0"/>
              <a:t> </a:t>
            </a:r>
            <a:r>
              <a:rPr lang="en-US" dirty="0" err="1"/>
              <a:t>nectur</a:t>
            </a:r>
            <a:r>
              <a:rPr lang="en-US" dirty="0"/>
              <a:t> ad et faces </a:t>
            </a:r>
            <a:r>
              <a:rPr lang="en-US" dirty="0" err="1"/>
              <a:t>bla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rem</a:t>
            </a:r>
          </a:p>
          <a:p>
            <a:pPr lvl="2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627033" y="908039"/>
            <a:ext cx="3843867" cy="3244861"/>
          </a:xfrm>
        </p:spPr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Quae </a:t>
            </a:r>
            <a:r>
              <a:rPr lang="en-US" dirty="0" err="1"/>
              <a:t>eumqui</a:t>
            </a:r>
            <a:endParaRPr lang="en-US" dirty="0"/>
          </a:p>
          <a:p>
            <a:pPr lvl="3"/>
            <a:r>
              <a:rPr lang="en-US" dirty="0"/>
              <a:t>Tem et res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 </a:t>
            </a:r>
            <a:r>
              <a:rPr lang="en-US" dirty="0" err="1"/>
              <a:t>sandis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eruptat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Ma </a:t>
            </a:r>
            <a:r>
              <a:rPr lang="en-US" dirty="0" err="1"/>
              <a:t>auditem</a:t>
            </a:r>
            <a:r>
              <a:rPr lang="en-US" dirty="0"/>
              <a:t> </a:t>
            </a:r>
            <a:r>
              <a:rPr lang="en-US" dirty="0" err="1"/>
              <a:t>porest</a:t>
            </a:r>
            <a:r>
              <a:rPr lang="en-US" dirty="0"/>
              <a:t> </a:t>
            </a:r>
            <a:r>
              <a:rPr lang="en-US" dirty="0" err="1"/>
              <a:t>laborae</a:t>
            </a:r>
            <a:r>
              <a:rPr lang="en-US" dirty="0"/>
              <a:t> </a:t>
            </a:r>
            <a:r>
              <a:rPr lang="en-US" dirty="0" err="1"/>
              <a:t>nectur</a:t>
            </a:r>
            <a:r>
              <a:rPr lang="en-US" dirty="0"/>
              <a:t> ad et faces </a:t>
            </a:r>
            <a:r>
              <a:rPr lang="en-US" dirty="0" err="1"/>
              <a:t>bla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rem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8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DISCUSSION SLIDE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96842" y="908039"/>
            <a:ext cx="8108950" cy="1377961"/>
          </a:xfrm>
        </p:spPr>
        <p:txBody>
          <a:bodyPr/>
          <a:lstStyle/>
          <a:p>
            <a:r>
              <a:rPr lang="en-US" dirty="0"/>
              <a:t>Title of Discussion</a:t>
            </a:r>
          </a:p>
          <a:p>
            <a:pPr lvl="1"/>
            <a:r>
              <a:rPr lang="en-US" b="1" dirty="0">
                <a:solidFill>
                  <a:schemeClr val="accent2"/>
                </a:solidFill>
                <a:latin typeface="Calibri"/>
                <a:cs typeface="Calibri"/>
              </a:rPr>
              <a:t>Moderator:</a:t>
            </a:r>
          </a:p>
          <a:p>
            <a:pPr marL="0" lvl="2" indent="0">
              <a:spcBef>
                <a:spcPts val="100"/>
              </a:spcBef>
              <a:buNone/>
            </a:pPr>
            <a:r>
              <a:rPr lang="en-US" sz="1600" b="1" dirty="0">
                <a:latin typeface="Calibri"/>
                <a:cs typeface="Calibri"/>
              </a:rPr>
              <a:t>Moderator Name</a:t>
            </a:r>
          </a:p>
          <a:p>
            <a:pPr marL="0" lvl="2" indent="0">
              <a:buNone/>
            </a:pPr>
            <a:r>
              <a:rPr lang="en-US" dirty="0"/>
              <a:t>Moderator Title, Company Name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96842" y="2199202"/>
            <a:ext cx="3854450" cy="40006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200"/>
              </a:spcAft>
              <a:buClr>
                <a:srgbClr val="F27300"/>
              </a:buClr>
              <a:buFontTx/>
              <a:buNone/>
              <a:defRPr sz="2000" b="0" i="0" kern="1200" cap="none" spc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Lucida Grande"/>
              <a:buNone/>
              <a:defRPr sz="1600" b="0" i="0" kern="1200" spc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2pPr>
            <a:lvl3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5000"/>
              <a:buFont typeface="Wingdings" charset="2"/>
              <a:buChar char="u"/>
              <a:defRPr sz="1400" b="0" i="0" kern="1200" spc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3pPr>
            <a:lvl4pPr marL="457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u"/>
              <a:defRPr sz="1200" b="0" i="0" kern="1200" spc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4pPr>
            <a:lvl5pPr marL="6858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u"/>
              <a:defRPr sz="1200" b="0" i="0" kern="1200" spc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chemeClr val="accent2"/>
                </a:solidFill>
                <a:latin typeface="Calibri"/>
                <a:cs typeface="Calibri"/>
              </a:rPr>
              <a:t>Panelists:</a:t>
            </a:r>
            <a:endParaRPr lang="en-US" sz="1300" dirty="0">
              <a:solidFill>
                <a:schemeClr val="accent2"/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96841" y="2530467"/>
            <a:ext cx="4370926" cy="184786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200"/>
              </a:spcAft>
              <a:buClr>
                <a:srgbClr val="F27300"/>
              </a:buClr>
              <a:buFontTx/>
              <a:buNone/>
              <a:defRPr sz="2000" b="0" i="0" kern="1200" cap="none" spc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Lucida Grande"/>
              <a:buNone/>
              <a:defRPr sz="1600" b="0" i="0" kern="1200" spc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2pPr>
            <a:lvl3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5000"/>
              <a:buFont typeface="Wingdings" charset="2"/>
              <a:buChar char="u"/>
              <a:defRPr sz="1400" b="0" i="0" kern="1200" spc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3pPr>
            <a:lvl4pPr marL="457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u"/>
              <a:defRPr sz="1200" b="0" i="0" kern="1200" spc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4pPr>
            <a:lvl5pPr marL="6858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u"/>
              <a:defRPr sz="1200" b="0" i="0" kern="1200" spc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40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en-US" sz="1300" b="1" dirty="0">
                <a:latin typeface="Calibri"/>
                <a:cs typeface="Calibri"/>
              </a:rPr>
              <a:t>Panelists Name</a:t>
            </a:r>
            <a:br>
              <a:rPr lang="en-US" sz="1300" b="1" dirty="0">
                <a:latin typeface="Calibri"/>
                <a:cs typeface="Calibri"/>
              </a:rPr>
            </a:br>
            <a:r>
              <a:rPr lang="en-US" sz="1200" dirty="0"/>
              <a:t>Panelists Title, Company Name</a:t>
            </a:r>
          </a:p>
          <a:p>
            <a:pPr lvl="2">
              <a:spcAft>
                <a:spcPts val="40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en-US" sz="1300" b="1" dirty="0">
                <a:latin typeface="Calibri"/>
                <a:cs typeface="Calibri"/>
              </a:rPr>
              <a:t>Panelists Name</a:t>
            </a:r>
            <a:br>
              <a:rPr lang="en-US" sz="1300" b="1" dirty="0">
                <a:latin typeface="Calibri"/>
                <a:cs typeface="Calibri"/>
              </a:rPr>
            </a:br>
            <a:r>
              <a:rPr lang="en-US" sz="1200" dirty="0"/>
              <a:t>Panelists Title, Company Name</a:t>
            </a:r>
            <a:endParaRPr lang="en-US" sz="1300" dirty="0"/>
          </a:p>
          <a:p>
            <a:pPr lvl="2">
              <a:spcAft>
                <a:spcPts val="40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en-US" sz="1300" b="1" dirty="0">
                <a:latin typeface="Calibri"/>
                <a:cs typeface="Calibri"/>
              </a:rPr>
              <a:t>Panelists Name</a:t>
            </a:r>
            <a:br>
              <a:rPr lang="en-US" sz="1300" b="1" dirty="0">
                <a:latin typeface="Calibri"/>
                <a:cs typeface="Calibri"/>
              </a:rPr>
            </a:br>
            <a:r>
              <a:rPr lang="en-US" sz="1200" dirty="0"/>
              <a:t>Panelists Title, Company Name</a:t>
            </a:r>
          </a:p>
          <a:p>
            <a:pPr lvl="2">
              <a:spcAft>
                <a:spcPts val="400"/>
              </a:spcAft>
              <a:buClr>
                <a:schemeClr val="accent3"/>
              </a:buClr>
              <a:buSzPct val="100000"/>
              <a:buFont typeface="Arial" charset="0"/>
              <a:buChar char="•"/>
            </a:pPr>
            <a:endParaRPr lang="en-US" sz="13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6235" y="2530467"/>
            <a:ext cx="4370926" cy="184786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200"/>
              </a:spcAft>
              <a:buClr>
                <a:srgbClr val="F27300"/>
              </a:buClr>
              <a:buFontTx/>
              <a:buNone/>
              <a:defRPr sz="2000" b="0" i="0" kern="1200" cap="none" spc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Lucida Grande"/>
              <a:buNone/>
              <a:defRPr sz="1600" b="0" i="0" kern="1200" spc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2pPr>
            <a:lvl3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5000"/>
              <a:buFont typeface="Wingdings" charset="2"/>
              <a:buChar char="u"/>
              <a:defRPr sz="1400" b="0" i="0" kern="1200" spc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3pPr>
            <a:lvl4pPr marL="457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u"/>
              <a:defRPr sz="1200" b="0" i="0" kern="1200" spc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4pPr>
            <a:lvl5pPr marL="6858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u"/>
              <a:defRPr sz="1200" b="0" i="0" kern="1200" spc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40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en-US" sz="1300" b="1" dirty="0">
                <a:latin typeface="Calibri"/>
                <a:cs typeface="Calibri"/>
              </a:rPr>
              <a:t>Panelists Name</a:t>
            </a:r>
            <a:br>
              <a:rPr lang="en-US" sz="1300" b="1" dirty="0">
                <a:latin typeface="Calibri"/>
                <a:cs typeface="Calibri"/>
              </a:rPr>
            </a:br>
            <a:r>
              <a:rPr lang="en-US" sz="1200" dirty="0"/>
              <a:t>Panelists Title, Company Name</a:t>
            </a:r>
          </a:p>
          <a:p>
            <a:pPr lvl="2">
              <a:spcAft>
                <a:spcPts val="40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en-US" sz="1300" b="1" dirty="0">
                <a:latin typeface="Calibri"/>
                <a:cs typeface="Calibri"/>
              </a:rPr>
              <a:t>Panelists Name</a:t>
            </a:r>
            <a:br>
              <a:rPr lang="en-US" sz="1300" b="1" dirty="0">
                <a:latin typeface="Calibri"/>
                <a:cs typeface="Calibri"/>
              </a:rPr>
            </a:br>
            <a:r>
              <a:rPr lang="en-US" sz="1200" dirty="0"/>
              <a:t>Panelists Title, Company Name</a:t>
            </a:r>
            <a:endParaRPr lang="en-US" sz="1300" dirty="0"/>
          </a:p>
          <a:p>
            <a:pPr lvl="2">
              <a:spcAft>
                <a:spcPts val="40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en-US" sz="1300" b="1" dirty="0">
                <a:latin typeface="Calibri"/>
                <a:cs typeface="Calibri"/>
              </a:rPr>
              <a:t>Panelists Name</a:t>
            </a:r>
            <a:br>
              <a:rPr lang="en-US" sz="1300" b="1" dirty="0">
                <a:latin typeface="Calibri"/>
                <a:cs typeface="Calibri"/>
              </a:rPr>
            </a:br>
            <a:r>
              <a:rPr lang="en-US" sz="1200" dirty="0"/>
              <a:t>Panelists Title, Company Name</a:t>
            </a:r>
          </a:p>
          <a:p>
            <a:pPr lvl="2">
              <a:spcAft>
                <a:spcPts val="400"/>
              </a:spcAft>
              <a:buClr>
                <a:schemeClr val="tx2"/>
              </a:buClr>
              <a:buSzPct val="100000"/>
              <a:buFont typeface="Arial" charset="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550857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ACTIVITIES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Event Title</a:t>
            </a:r>
          </a:p>
          <a:p>
            <a:pPr lvl="1"/>
            <a:r>
              <a:rPr lang="en-US" dirty="0"/>
              <a:t>Day, Date, Time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dirty="0"/>
              <a:t> Location</a:t>
            </a:r>
          </a:p>
          <a:p>
            <a:pPr lvl="2"/>
            <a:r>
              <a:rPr lang="en-US" dirty="0"/>
              <a:t>Description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Event Title</a:t>
            </a:r>
          </a:p>
          <a:p>
            <a:pPr lvl="1"/>
            <a:r>
              <a:rPr lang="en-US" dirty="0"/>
              <a:t>Day, Date, Time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r>
              <a:rPr lang="en-US" dirty="0"/>
              <a:t> Location</a:t>
            </a:r>
          </a:p>
          <a:p>
            <a:pPr lvl="2"/>
            <a:r>
              <a:rPr lang="en-US" dirty="0"/>
              <a:t>Description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98196"/>
      </p:ext>
    </p:extLst>
  </p:cSld>
  <p:clrMapOvr>
    <a:masterClrMapping/>
  </p:clrMapOvr>
</p:sld>
</file>

<file path=ppt/theme/theme1.xml><?xml version="1.0" encoding="utf-8"?>
<a:theme xmlns:a="http://schemas.openxmlformats.org/drawingml/2006/main" name="LTEN_PowerPoint_General">
  <a:themeElements>
    <a:clrScheme name="LTEN Expanded Color Pallet">
      <a:dk1>
        <a:srgbClr val="000000"/>
      </a:dk1>
      <a:lt1>
        <a:srgbClr val="FFFFFF"/>
      </a:lt1>
      <a:dk2>
        <a:srgbClr val="1088D7"/>
      </a:dk2>
      <a:lt2>
        <a:srgbClr val="343434"/>
      </a:lt2>
      <a:accent1>
        <a:srgbClr val="1088D7"/>
      </a:accent1>
      <a:accent2>
        <a:srgbClr val="EA0C8B"/>
      </a:accent2>
      <a:accent3>
        <a:srgbClr val="8DC63F"/>
      </a:accent3>
      <a:accent4>
        <a:srgbClr val="FFA12D"/>
      </a:accent4>
      <a:accent5>
        <a:srgbClr val="882890"/>
      </a:accent5>
      <a:accent6>
        <a:srgbClr val="20BEC6"/>
      </a:accent6>
      <a:hlink>
        <a:srgbClr val="E96425"/>
      </a:hlink>
      <a:folHlink>
        <a:srgbClr val="E200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_LTEN_2019_PowerPoint_Template_Presenter" id="{6D47BCEF-032C-CE4E-B110-FEF249357AA1}" vid="{63145045-2A16-E94A-ADFC-5141E3118BA5}"/>
    </a:ext>
  </a:extLst>
</a:theme>
</file>

<file path=ppt/theme/theme2.xml><?xml version="1.0" encoding="utf-8"?>
<a:theme xmlns:a="http://schemas.openxmlformats.org/drawingml/2006/main" name="Cover Slide">
  <a:themeElements>
    <a:clrScheme name="LTEN Expanded Color Pallet">
      <a:dk1>
        <a:srgbClr val="000000"/>
      </a:dk1>
      <a:lt1>
        <a:srgbClr val="FFFFFF"/>
      </a:lt1>
      <a:dk2>
        <a:srgbClr val="1088D7"/>
      </a:dk2>
      <a:lt2>
        <a:srgbClr val="343434"/>
      </a:lt2>
      <a:accent1>
        <a:srgbClr val="1088D7"/>
      </a:accent1>
      <a:accent2>
        <a:srgbClr val="EA0C8B"/>
      </a:accent2>
      <a:accent3>
        <a:srgbClr val="8DC63F"/>
      </a:accent3>
      <a:accent4>
        <a:srgbClr val="FFA12D"/>
      </a:accent4>
      <a:accent5>
        <a:srgbClr val="882890"/>
      </a:accent5>
      <a:accent6>
        <a:srgbClr val="20BEC6"/>
      </a:accent6>
      <a:hlink>
        <a:srgbClr val="E96425"/>
      </a:hlink>
      <a:folHlink>
        <a:srgbClr val="E200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_LTEN_2019_PowerPoint_Template_Presenter" id="{6D47BCEF-032C-CE4E-B110-FEF249357AA1}" vid="{527E8C49-7DE5-4D48-A5A7-5365181F0B6B}"/>
    </a:ext>
  </a:extLst>
</a:theme>
</file>

<file path=ppt/theme/theme3.xml><?xml version="1.0" encoding="utf-8"?>
<a:theme xmlns:a="http://schemas.openxmlformats.org/drawingml/2006/main" name="1_LTEN_PowerPoint_Title">
  <a:themeElements>
    <a:clrScheme name="LTEN Expanded Color Pallet">
      <a:dk1>
        <a:srgbClr val="000000"/>
      </a:dk1>
      <a:lt1>
        <a:srgbClr val="FFFFFF"/>
      </a:lt1>
      <a:dk2>
        <a:srgbClr val="1088D7"/>
      </a:dk2>
      <a:lt2>
        <a:srgbClr val="343434"/>
      </a:lt2>
      <a:accent1>
        <a:srgbClr val="1088D7"/>
      </a:accent1>
      <a:accent2>
        <a:srgbClr val="EA0C8B"/>
      </a:accent2>
      <a:accent3>
        <a:srgbClr val="8DC63F"/>
      </a:accent3>
      <a:accent4>
        <a:srgbClr val="FFA12D"/>
      </a:accent4>
      <a:accent5>
        <a:srgbClr val="882890"/>
      </a:accent5>
      <a:accent6>
        <a:srgbClr val="20BEC6"/>
      </a:accent6>
      <a:hlink>
        <a:srgbClr val="E96425"/>
      </a:hlink>
      <a:folHlink>
        <a:srgbClr val="E200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_LTEN_2019_PowerPoint_Template_Presenter" id="{6D47BCEF-032C-CE4E-B110-FEF249357AA1}" vid="{B12A33E2-2CAE-504E-AEEE-B42E19983711}"/>
    </a:ext>
  </a:extLst>
</a:theme>
</file>

<file path=ppt/theme/theme4.xml><?xml version="1.0" encoding="utf-8"?>
<a:theme xmlns:a="http://schemas.openxmlformats.org/drawingml/2006/main" name="Blank">
  <a:themeElements>
    <a:clrScheme name="LTEN Expanded Color Pallet">
      <a:dk1>
        <a:srgbClr val="000000"/>
      </a:dk1>
      <a:lt1>
        <a:srgbClr val="FFFFFF"/>
      </a:lt1>
      <a:dk2>
        <a:srgbClr val="1088D7"/>
      </a:dk2>
      <a:lt2>
        <a:srgbClr val="343434"/>
      </a:lt2>
      <a:accent1>
        <a:srgbClr val="1088D7"/>
      </a:accent1>
      <a:accent2>
        <a:srgbClr val="EA0C8B"/>
      </a:accent2>
      <a:accent3>
        <a:srgbClr val="8DC63F"/>
      </a:accent3>
      <a:accent4>
        <a:srgbClr val="FFA12D"/>
      </a:accent4>
      <a:accent5>
        <a:srgbClr val="882890"/>
      </a:accent5>
      <a:accent6>
        <a:srgbClr val="20BEC6"/>
      </a:accent6>
      <a:hlink>
        <a:srgbClr val="E96425"/>
      </a:hlink>
      <a:folHlink>
        <a:srgbClr val="E200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_LTEN_2019_PowerPoint_Template_Presenter" id="{6D47BCEF-032C-CE4E-B110-FEF249357AA1}" vid="{314A275E-EC36-B740-8F10-EB2C73B8CB3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20D17065F494AB13B808C6A6A7D84" ma:contentTypeVersion="0" ma:contentTypeDescription="Create a new document." ma:contentTypeScope="" ma:versionID="506f027407aec6fc746fbfa98433810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583b11d316538d298153f60bdeade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4611C3-0D86-44CF-AD5C-E574819A890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D7D469E-2E5F-4F78-B62A-D129559F35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226A2C0-C01E-41CF-8DA3-2D6B2F52B3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LTEN_PowerPoint_General</Template>
  <TotalTime>1303</TotalTime>
  <Words>378</Words>
  <Application>Microsoft Office PowerPoint</Application>
  <PresentationFormat>On-screen Show (16:9)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Lucida Grande</vt:lpstr>
      <vt:lpstr>Norwester</vt:lpstr>
      <vt:lpstr>Wingdings</vt:lpstr>
      <vt:lpstr>LTEN_PowerPoint_General</vt:lpstr>
      <vt:lpstr>Cover Slide</vt:lpstr>
      <vt:lpstr>1_LTEN_PowerPoint_Title</vt:lpstr>
      <vt:lpstr>Blank</vt:lpstr>
      <vt:lpstr>PowerPoint Presentation</vt:lpstr>
      <vt:lpstr>SESSION TITLE</vt:lpstr>
      <vt:lpstr>SPEAKER NAME</vt:lpstr>
      <vt:lpstr>LTEN MULTIPLE PRESENTERS SLIDE</vt:lpstr>
      <vt:lpstr>LTEN MULTIPLE PRESENTERS SLIDE 2</vt:lpstr>
      <vt:lpstr>ONE COLUMN SLIDE</vt:lpstr>
      <vt:lpstr>2 COLUMN SLIDE</vt:lpstr>
      <vt:lpstr>PANEL DISCUSSION SLIDE</vt:lpstr>
      <vt:lpstr>DAILY ACTIVITIES SLIDE</vt:lpstr>
      <vt:lpstr>DOWNLOAD THE MOBILE APP!</vt:lpstr>
      <vt:lpstr>YOUR FEEDBACK IS IMPORTANT TO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Nannette Nolan</cp:lastModifiedBy>
  <cp:revision>18</cp:revision>
  <cp:lastPrinted>2014-02-19T22:29:09Z</cp:lastPrinted>
  <dcterms:created xsi:type="dcterms:W3CDTF">2021-09-27T19:27:03Z</dcterms:created>
  <dcterms:modified xsi:type="dcterms:W3CDTF">2021-10-15T18:52:31Z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0x0101005D620D17065F494AB13B808C6A6A7D84</vt:lpwstr>
  </property>
  <property fmtid="{D5CDD505-2E9C-101B-9397-08002B2CF9AE}" pid="3" name="IsMyDocuments">
    <vt:bool>true</vt:bool>
  </property>
</Properties>
</file>