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9" r:id="rId2"/>
    <p:sldMasterId id="2147483689" r:id="rId3"/>
    <p:sldMasterId id="2147483697" r:id="rId4"/>
    <p:sldMasterId id="2147483707" r:id="rId5"/>
    <p:sldMasterId id="2147483705" r:id="rId6"/>
  </p:sldMasterIdLst>
  <p:notesMasterIdLst>
    <p:notesMasterId r:id="rId32"/>
  </p:notesMasterIdLst>
  <p:sldIdLst>
    <p:sldId id="293" r:id="rId7"/>
    <p:sldId id="263" r:id="rId8"/>
    <p:sldId id="305" r:id="rId9"/>
    <p:sldId id="261" r:id="rId10"/>
    <p:sldId id="311" r:id="rId11"/>
    <p:sldId id="271" r:id="rId12"/>
    <p:sldId id="296" r:id="rId13"/>
    <p:sldId id="298" r:id="rId14"/>
    <p:sldId id="272" r:id="rId15"/>
    <p:sldId id="292" r:id="rId16"/>
    <p:sldId id="273" r:id="rId17"/>
    <p:sldId id="274" r:id="rId18"/>
    <p:sldId id="276" r:id="rId19"/>
    <p:sldId id="277" r:id="rId20"/>
    <p:sldId id="300" r:id="rId21"/>
    <p:sldId id="299" r:id="rId22"/>
    <p:sldId id="302" r:id="rId23"/>
    <p:sldId id="301" r:id="rId24"/>
    <p:sldId id="303" r:id="rId25"/>
    <p:sldId id="304" r:id="rId26"/>
    <p:sldId id="306" r:id="rId27"/>
    <p:sldId id="308" r:id="rId28"/>
    <p:sldId id="309" r:id="rId29"/>
    <p:sldId id="307" r:id="rId30"/>
    <p:sldId id="31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2AC"/>
    <a:srgbClr val="679BC7"/>
    <a:srgbClr val="B0C8DE"/>
    <a:srgbClr val="D9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995C-47D7-3C49-9B70-6C18D3E37DE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4DFE-4C64-F947-AD61-CCDF35DA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1DFF21-4D60-1C4F-B9A8-F59189B86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1477651"/>
            <a:ext cx="2584450" cy="312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82" y="1651561"/>
            <a:ext cx="2149312" cy="1438076"/>
          </a:xfrm>
        </p:spPr>
        <p:txBody>
          <a:bodyPr/>
          <a:lstStyle>
            <a:lvl1pPr>
              <a:defRPr sz="1450">
                <a:solidFill>
                  <a:schemeClr val="bg1"/>
                </a:solidFill>
              </a:defRPr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564134-01B5-9743-9035-69F457E1AA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14540" y="1477652"/>
            <a:ext cx="5485323" cy="3120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30B2F4-F036-5040-9137-33703875EED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4649" y="1064871"/>
            <a:ext cx="8325214" cy="34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1168126"/>
            <a:ext cx="2600990" cy="1629163"/>
          </a:xfrm>
        </p:spPr>
        <p:txBody>
          <a:bodyPr tIns="0"/>
          <a:lstStyle>
            <a:lvl1pPr>
              <a:defRPr sz="19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116812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4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913860" y="299838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4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A6CA40-4A54-AC42-BAF3-B2D60F4AC13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67937" y="2998386"/>
            <a:ext cx="2600990" cy="1629163"/>
          </a:xfrm>
        </p:spPr>
        <p:txBody>
          <a:bodyPr tIns="0"/>
          <a:lstStyle>
            <a:lvl1pPr>
              <a:defRPr sz="1900">
                <a:solidFill>
                  <a:schemeClr val="accent4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4FD28CDA-E6D2-2D46-9BD3-FB6D0545C0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1200150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C75E6A6B-6F8C-9743-8998-09416BC3255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4649" y="2998386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169E9E21-029D-8D48-B3D1-7E12CFAEA8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56241" y="1200150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86F9982-8EF8-BF40-92C8-30E399C2DB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56241" y="2998386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8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1168125"/>
            <a:ext cx="2600990" cy="3334981"/>
          </a:xfrm>
        </p:spPr>
        <p:txBody>
          <a:bodyPr tIns="0"/>
          <a:lstStyle>
            <a:lvl1pPr>
              <a:defRPr sz="19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1168126"/>
            <a:ext cx="2600990" cy="3334981"/>
          </a:xfrm>
        </p:spPr>
        <p:txBody>
          <a:bodyPr tIns="0"/>
          <a:lstStyle>
            <a:lvl1pPr>
              <a:defRPr sz="1900">
                <a:solidFill>
                  <a:schemeClr val="accent4"/>
                </a:solidFill>
              </a:defRPr>
            </a:lvl1pPr>
            <a:lvl2pPr>
              <a:spcBef>
                <a:spcPts val="225"/>
              </a:spcBef>
              <a:defRPr sz="1400"/>
            </a:lvl2pPr>
            <a:lvl3pPr marL="0" indent="0">
              <a:spcBef>
                <a:spcPts val="225"/>
              </a:spcBef>
              <a:buFontTx/>
              <a:buNone/>
              <a:defRPr sz="14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sz="1400"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4C4B89-F214-154C-9273-87E9C99354F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4649" y="1168125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487EEAA-0AB2-8343-B3DB-176CEF2F2D8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52760" y="1168125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9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200x628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5"/>
            <a:ext cx="8325214" cy="5012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DFE20B6-075F-5540-A664-CC6FAF049A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4649" y="740229"/>
            <a:ext cx="8325214" cy="3909261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7C37E6F-C7DD-FA4D-9C2F-27C047B16E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80305"/>
            <a:ext cx="9144000" cy="4436278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0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2" y="180304"/>
            <a:ext cx="3195688" cy="49631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D0D3EF8-8A9F-CF4F-9BDF-1F350479020E}"/>
              </a:ext>
            </a:extLst>
          </p:cNvPr>
          <p:cNvSpPr/>
          <p:nvPr userDrawn="1"/>
        </p:nvSpPr>
        <p:spPr>
          <a:xfrm>
            <a:off x="7835144" y="749668"/>
            <a:ext cx="767166" cy="767166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238975"/>
            <a:ext cx="5300893" cy="8241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8" y="1133251"/>
            <a:ext cx="5300894" cy="346460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/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4" y="2783242"/>
            <a:ext cx="2501108" cy="2285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D3DAD44-B39C-6942-B455-8A5ABABBB5A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72515" y="327462"/>
            <a:ext cx="1888104" cy="18898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9A618D-8270-7D4F-ABC8-2BAD0529076D}"/>
              </a:ext>
            </a:extLst>
          </p:cNvPr>
          <p:cNvSpPr/>
          <p:nvPr userDrawn="1"/>
        </p:nvSpPr>
        <p:spPr>
          <a:xfrm>
            <a:off x="8644570" y="555078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63C876-41F9-8047-A0F6-9F22EF55956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67217" y="1406170"/>
            <a:ext cx="1187614" cy="11887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8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8"/>
            <a:ext cx="8325214" cy="5511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991431"/>
            <a:ext cx="8325214" cy="3606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58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7"/>
            <a:ext cx="8325214" cy="5362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4" y="991431"/>
            <a:ext cx="5390420" cy="3606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DDC3CC-67FC-3042-B60E-B2657E105F22}"/>
              </a:ext>
            </a:extLst>
          </p:cNvPr>
          <p:cNvSpPr/>
          <p:nvPr userDrawn="1"/>
        </p:nvSpPr>
        <p:spPr>
          <a:xfrm>
            <a:off x="7719217" y="1160417"/>
            <a:ext cx="1003234" cy="1003234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66B51E5-137E-5345-9523-BD9C52A1525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939837" y="1059591"/>
            <a:ext cx="2760026" cy="27626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533E5E-39EB-9C4F-AF1A-E363F2EEBB0D}"/>
              </a:ext>
            </a:extLst>
          </p:cNvPr>
          <p:cNvSpPr/>
          <p:nvPr userDrawn="1"/>
        </p:nvSpPr>
        <p:spPr>
          <a:xfrm>
            <a:off x="6009904" y="3630244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5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7"/>
            <a:ext cx="8325214" cy="5362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991431"/>
            <a:ext cx="4073366" cy="3606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0169" y="991431"/>
            <a:ext cx="4019694" cy="3606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96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v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689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80"/>
            <a:ext cx="8325214" cy="5288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991431"/>
            <a:ext cx="2584450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508686-8DFD-3940-9A05-BCB18956CF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413" y="991431"/>
            <a:ext cx="2584450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45031" y="991431"/>
            <a:ext cx="2584450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208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1DFF21-4D60-1C4F-B9A8-F59189B86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1477651"/>
            <a:ext cx="2584450" cy="312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7"/>
            <a:ext cx="8325214" cy="5362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82" y="1651561"/>
            <a:ext cx="2149312" cy="1438076"/>
          </a:xfrm>
        </p:spPr>
        <p:txBody>
          <a:bodyPr/>
          <a:lstStyle>
            <a:lvl1pPr>
              <a:defRPr sz="1450">
                <a:solidFill>
                  <a:schemeClr val="bg1"/>
                </a:solidFill>
              </a:defRPr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564134-01B5-9743-9035-69F457E1AA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14540" y="1477652"/>
            <a:ext cx="5485323" cy="3120201"/>
          </a:xfrm>
        </p:spPr>
        <p:txBody>
          <a:bodyPr/>
          <a:lstStyle/>
          <a:p>
            <a:pPr lvl="0"/>
            <a:r>
              <a:rPr lang="en-US" dirty="0"/>
              <a:t>Chart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30B2F4-F036-5040-9137-33703875EED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74649" y="991428"/>
            <a:ext cx="8325214" cy="34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60000"/>
              <a:buFontTx/>
              <a:buBlip>
                <a:blip r:embed="rId3"/>
              </a:buBlip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05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991433"/>
            <a:ext cx="2600990" cy="1629163"/>
          </a:xfrm>
        </p:spPr>
        <p:txBody>
          <a:bodyPr/>
          <a:lstStyle>
            <a:lvl1pPr>
              <a:defRPr sz="1650" b="1" i="0">
                <a:solidFill>
                  <a:srgbClr val="001C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200"/>
            </a:lvl2pPr>
            <a:lvl3pPr marL="0" indent="0">
              <a:spcBef>
                <a:spcPts val="225"/>
              </a:spcBef>
              <a:buFontTx/>
              <a:buNone/>
              <a:defRPr sz="12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991433"/>
            <a:ext cx="2600990" cy="1629163"/>
          </a:xfrm>
        </p:spPr>
        <p:txBody>
          <a:bodyPr/>
          <a:lstStyle>
            <a:lvl1pPr>
              <a:defRPr sz="1650">
                <a:solidFill>
                  <a:srgbClr val="001C54"/>
                </a:solidFill>
              </a:defRPr>
            </a:lvl1pPr>
            <a:lvl2pPr>
              <a:spcBef>
                <a:spcPts val="225"/>
              </a:spcBef>
              <a:defRPr sz="1200"/>
            </a:lvl2pPr>
            <a:lvl3pPr marL="0" indent="0">
              <a:spcBef>
                <a:spcPts val="225"/>
              </a:spcBef>
              <a:buFontTx/>
              <a:buNone/>
              <a:defRPr sz="12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65D257-FBA7-DB49-81E1-A81E9271BEA9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1913860" y="2906475"/>
            <a:ext cx="2600990" cy="1629163"/>
          </a:xfrm>
        </p:spPr>
        <p:txBody>
          <a:bodyPr/>
          <a:lstStyle>
            <a:lvl1pPr>
              <a:defRPr sz="1650">
                <a:solidFill>
                  <a:srgbClr val="001C54"/>
                </a:solidFill>
              </a:defRPr>
            </a:lvl1pPr>
            <a:lvl2pPr>
              <a:spcBef>
                <a:spcPts val="225"/>
              </a:spcBef>
              <a:defRPr sz="1200"/>
            </a:lvl2pPr>
            <a:lvl3pPr marL="0" indent="0">
              <a:spcBef>
                <a:spcPts val="225"/>
              </a:spcBef>
              <a:buFontTx/>
              <a:buNone/>
              <a:defRPr sz="12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EA6CA40-4A54-AC42-BAF3-B2D60F4AC13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67937" y="2906475"/>
            <a:ext cx="2600990" cy="1629163"/>
          </a:xfrm>
        </p:spPr>
        <p:txBody>
          <a:bodyPr/>
          <a:lstStyle>
            <a:lvl1pPr>
              <a:defRPr sz="1650">
                <a:solidFill>
                  <a:srgbClr val="001C54"/>
                </a:solidFill>
              </a:defRPr>
            </a:lvl1pPr>
            <a:lvl2pPr>
              <a:spcBef>
                <a:spcPts val="225"/>
              </a:spcBef>
              <a:defRPr sz="1200"/>
            </a:lvl2pPr>
            <a:lvl3pPr marL="0" indent="0">
              <a:spcBef>
                <a:spcPts val="225"/>
              </a:spcBef>
              <a:buFontTx/>
              <a:buNone/>
              <a:defRPr sz="12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250C363-87D6-0543-AFA6-B66197B776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991433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8813C784-A3C0-8446-A4DE-B7B259EE780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56241" y="991433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042672E9-9A98-3B46-8039-F78C234ADE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4649" y="2906475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83C4BC64-D05E-284E-85BF-2DA2A235152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56241" y="2906475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2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3860" y="991433"/>
            <a:ext cx="2600990" cy="3492885"/>
          </a:xfrm>
        </p:spPr>
        <p:txBody>
          <a:bodyPr/>
          <a:lstStyle>
            <a:lvl1pPr>
              <a:defRPr sz="1650" b="1" i="0">
                <a:solidFill>
                  <a:srgbClr val="001C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225"/>
              </a:spcBef>
              <a:defRPr sz="1200"/>
            </a:lvl2pPr>
            <a:lvl3pPr marL="0" indent="0">
              <a:spcBef>
                <a:spcPts val="225"/>
              </a:spcBef>
              <a:buFontTx/>
              <a:buNone/>
              <a:defRPr sz="12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0976EFC-58EF-8441-8233-FF23AC0D9D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67937" y="991433"/>
            <a:ext cx="2600990" cy="3492885"/>
          </a:xfrm>
        </p:spPr>
        <p:txBody>
          <a:bodyPr/>
          <a:lstStyle>
            <a:lvl1pPr>
              <a:defRPr sz="1650">
                <a:solidFill>
                  <a:srgbClr val="001C54"/>
                </a:solidFill>
              </a:defRPr>
            </a:lvl1pPr>
            <a:lvl2pPr>
              <a:spcBef>
                <a:spcPts val="225"/>
              </a:spcBef>
              <a:defRPr sz="1200"/>
            </a:lvl2pPr>
            <a:lvl3pPr marL="0" indent="0">
              <a:spcBef>
                <a:spcPts val="225"/>
              </a:spcBef>
              <a:buFontTx/>
              <a:buNone/>
              <a:defRPr sz="1200">
                <a:latin typeface="+mj-lt"/>
              </a:defRPr>
            </a:lvl3pPr>
            <a:lvl4pPr marL="0" indent="0">
              <a:spcBef>
                <a:spcPts val="225"/>
              </a:spcBef>
              <a:buFontTx/>
              <a:buNone/>
              <a:defRPr i="1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E2CBDAC6-B567-AC47-A92F-164C5B5F43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649" y="991433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8D8B7F8-CE1D-CA40-AC2C-6956AE7949D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56241" y="991433"/>
            <a:ext cx="1370305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7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200x628 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5"/>
            <a:ext cx="8394278" cy="5437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1E3C0F-8C83-6C4D-87FE-3FAC7AEF1A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782707"/>
            <a:ext cx="9144000" cy="3866783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05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2" y="186744"/>
            <a:ext cx="3195688" cy="4956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949B3-6BAD-3143-ADFA-D4AC5F88CF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6"/>
            <a:ext cx="5300893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5300894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D06909-4A2F-814D-9B07-2ABDA7379AD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4" y="2769967"/>
            <a:ext cx="2501108" cy="19958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DE6AF-8428-224A-98A3-7D63DF716E5E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8531C3-EF01-BF43-ADEE-C313CCA2479E}"/>
              </a:ext>
            </a:extLst>
          </p:cNvPr>
          <p:cNvSpPr/>
          <p:nvPr userDrawn="1"/>
        </p:nvSpPr>
        <p:spPr>
          <a:xfrm>
            <a:off x="7835144" y="749668"/>
            <a:ext cx="767166" cy="767166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08DC7EB-B435-4246-B7A0-6E744A68937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72515" y="327462"/>
            <a:ext cx="1888104" cy="18898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D6453A-69ED-224E-9E6D-A3947B7B16E7}"/>
              </a:ext>
            </a:extLst>
          </p:cNvPr>
          <p:cNvSpPr/>
          <p:nvPr userDrawn="1"/>
        </p:nvSpPr>
        <p:spPr>
          <a:xfrm>
            <a:off x="8644570" y="555078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4D2D7F2-341E-1D40-B5CE-ED89299706E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67217" y="1406170"/>
            <a:ext cx="1187614" cy="1188736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0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EE4DEBC-D9EA-0D47-A8EF-6425E6112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20192"/>
            <a:ext cx="3195688" cy="5023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55C2EF-8F99-A448-A55C-5E3B1916C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790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5"/>
            <a:ext cx="8424757" cy="5260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991431"/>
            <a:ext cx="5300894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8C1D96-AA09-0347-A37A-316FB56F1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4" y="2992752"/>
            <a:ext cx="2501108" cy="1773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9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8B3075-AAEA-1D47-909C-6710887687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57E71-642D-D541-9839-582E30C5BA9C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40A251-8049-A447-8343-586D200DEAA7}"/>
              </a:ext>
            </a:extLst>
          </p:cNvPr>
          <p:cNvSpPr/>
          <p:nvPr userDrawn="1"/>
        </p:nvSpPr>
        <p:spPr>
          <a:xfrm>
            <a:off x="7353190" y="1166616"/>
            <a:ext cx="1150334" cy="1150334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D7ED129-A726-EC48-8C8B-41BB9F331E3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68244" y="991431"/>
            <a:ext cx="1798352" cy="1800051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657633-9E24-1646-AC20-D828F19B149A}"/>
              </a:ext>
            </a:extLst>
          </p:cNvPr>
          <p:cNvSpPr/>
          <p:nvPr userDrawn="1"/>
        </p:nvSpPr>
        <p:spPr>
          <a:xfrm>
            <a:off x="8631782" y="1166616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17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ideBar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6"/>
            <a:ext cx="5300893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5300894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86743"/>
            <a:ext cx="3195688" cy="49567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5" y="2290353"/>
            <a:ext cx="2464594" cy="2307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BCCCAB-2B67-7D48-9AEF-B2217BACC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EED3A0-0119-9849-BA96-D6F440DD6FA4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7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SideBa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0ECD9B-7B7E-E749-95F4-F76BEB3C4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86744"/>
            <a:ext cx="3195688" cy="496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6"/>
            <a:ext cx="5300893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5300894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5" y="238976"/>
            <a:ext cx="2464594" cy="4242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C94CF8-04B4-6C4A-8783-908D57341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448EAC-861D-0B42-9861-B5501ED14EAD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90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Side_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F91DB43-9226-1643-A67C-5F919F355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313" y="120192"/>
            <a:ext cx="3195688" cy="5023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0F1B7D-AAAA-9745-AFD9-4C36260A0B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790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7" y="238975"/>
            <a:ext cx="8424757" cy="5260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991431"/>
            <a:ext cx="5300894" cy="3606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45" y="991431"/>
            <a:ext cx="2464594" cy="3694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23B691-53AD-C243-AD62-F41861FE6E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66596" y="4911330"/>
            <a:ext cx="702331" cy="95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8EE413-9947-0444-AFCE-16CD7D010492}"/>
              </a:ext>
            </a:extLst>
          </p:cNvPr>
          <p:cNvSpPr txBox="1"/>
          <p:nvPr userDrawn="1"/>
        </p:nvSpPr>
        <p:spPr>
          <a:xfrm>
            <a:off x="6417539" y="4853644"/>
            <a:ext cx="1937710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Advancing Global Life Sciences Learning | </a:t>
            </a:r>
            <a:r>
              <a:rPr lang="en-US" sz="713" b="1" i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Phot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FDF2B8E-3D86-BB4E-A9B1-DF1F2D10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E15EC2-E535-4444-86F9-AAAE855A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3207414"/>
            <a:ext cx="4606229" cy="1531948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0DA091D8-D34A-9C41-83D8-BC0C3681B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3260" y="2902067"/>
            <a:ext cx="1920720" cy="1922535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41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8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5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Intr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2906835"/>
            <a:ext cx="8394278" cy="1531948"/>
          </a:xfrm>
        </p:spPr>
        <p:txBody>
          <a:bodyPr/>
          <a:lstStyle>
            <a:lvl1pPr algn="l">
              <a:defRPr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60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73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1295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8321295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03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3" y="1133252"/>
            <a:ext cx="5433963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9796D3-672A-BD49-98DA-A4592C64CBD4}"/>
              </a:ext>
            </a:extLst>
          </p:cNvPr>
          <p:cNvSpPr/>
          <p:nvPr userDrawn="1"/>
        </p:nvSpPr>
        <p:spPr>
          <a:xfrm>
            <a:off x="7719217" y="1327842"/>
            <a:ext cx="1003234" cy="1003234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3D40A-CD68-EE4B-8062-982129AE2C4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939837" y="1227016"/>
            <a:ext cx="2760026" cy="2762633"/>
          </a:xfrm>
          <a:prstGeom prst="ellipse">
            <a:avLst/>
          </a:prstGeom>
          <a:solidFill>
            <a:schemeClr val="bg1"/>
          </a:solidFill>
          <a:ln w="57150">
            <a:solidFill>
              <a:srgbClr val="B0C8DE"/>
            </a:solidFill>
          </a:ln>
          <a:effectLst>
            <a:outerShdw blurRad="1016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499F77-7296-B449-83A4-834A3FBEF8EE}"/>
              </a:ext>
            </a:extLst>
          </p:cNvPr>
          <p:cNvSpPr/>
          <p:nvPr userDrawn="1"/>
        </p:nvSpPr>
        <p:spPr>
          <a:xfrm>
            <a:off x="8626461" y="1131026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976FF2-FD01-A848-8BC1-4466516879EC}"/>
              </a:ext>
            </a:extLst>
          </p:cNvPr>
          <p:cNvSpPr/>
          <p:nvPr userDrawn="1"/>
        </p:nvSpPr>
        <p:spPr>
          <a:xfrm>
            <a:off x="6009904" y="3797669"/>
            <a:ext cx="191980" cy="19198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133252"/>
            <a:ext cx="4073366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0169" y="1133252"/>
            <a:ext cx="4019694" cy="3464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25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49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8" marR="0" indent="-17145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508686-8DFD-3940-9A05-BCB18956CF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413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27FEC-5F81-8844-B978-E4E825ACDEC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45031" y="1133252"/>
            <a:ext cx="2584450" cy="34646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171442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5D2A"/>
              </a:buClr>
              <a:buSzPct val="80000"/>
              <a:buFont typeface="Arial" panose="020B0604020202020204" pitchFamily="34" charset="0"/>
              <a:buChar char="•"/>
              <a:tabLst/>
              <a:defRPr sz="1200"/>
            </a:lvl3pPr>
            <a:lvl5pPr marL="3428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7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051BAC8-5963-7F4F-A566-FA0F60BE30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489"/>
            <a:ext cx="9144000" cy="51365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37518"/>
            <a:ext cx="8394278" cy="86989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3207414"/>
            <a:ext cx="8394278" cy="15319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9AB02E-3C55-2B40-AB5E-137E373C5A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33FC2-4EBD-2F49-B8D2-87FBEB7C2D9D}"/>
              </a:ext>
            </a:extLst>
          </p:cNvPr>
          <p:cNvSpPr txBox="1"/>
          <p:nvPr userDrawn="1"/>
        </p:nvSpPr>
        <p:spPr>
          <a:xfrm>
            <a:off x="580259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E0375-D64C-6949-AC80-2DC6BFB2C09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21358" y="4911330"/>
            <a:ext cx="702331" cy="95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A64BAF-6DEE-FF44-B6AF-D00726C840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3390" y="4879573"/>
            <a:ext cx="387282" cy="3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75" r:id="rId4"/>
    <p:sldLayoutId id="2147483677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SzPct val="50000"/>
        <a:buFontTx/>
        <a:buNone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25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685766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90000"/>
        <a:buFont typeface="Arial" panose="020B0604020202020204" pitchFamily="34" charset="0"/>
        <a:buChar char="•"/>
        <a:defRPr sz="11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1133252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C413D6-7E3C-D842-8D4C-5AD31515A3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4649" y="4728111"/>
            <a:ext cx="1531265" cy="279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F84AB-813B-5B40-889A-153B9123F364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49CC4-16CC-E54A-995C-F922292CB2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B97C89-BEB0-D245-BB1D-EFC243D9E7F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B1A1E-DBED-2246-B2D5-69F94B1B847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1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709" r:id="rId7"/>
    <p:sldLayoutId id="2147483686" r:id="rId8"/>
    <p:sldLayoutId id="2147483687" r:id="rId9"/>
    <p:sldLayoutId id="2147483688" r:id="rId10"/>
    <p:sldLayoutId id="2147483704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accent3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A56F6-B0DB-564A-96C6-0F68EC43B7A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1"/>
            <a:ext cx="9144000" cy="790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8975"/>
            <a:ext cx="8325214" cy="55118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991431"/>
            <a:ext cx="8325214" cy="360642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5C5C0B-1146-6445-8C6F-60222692919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74649" y="4728111"/>
            <a:ext cx="1531265" cy="279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AA5E3B-E863-5E4E-AD53-331A33B86258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A57657-D772-E14E-97E7-853D542B0FC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147733-911F-F14B-B9A7-1DBB4F55E8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6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10" r:id="rId7"/>
    <p:sldLayoutId id="2147483696" r:id="rId8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b="1" kern="1200">
          <a:solidFill>
            <a:srgbClr val="D95D2A"/>
          </a:solidFill>
          <a:latin typeface="+mn-lt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45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3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E67B2-4CA4-2A4E-8265-598E2F7C93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649" y="4728111"/>
            <a:ext cx="1531265" cy="2796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649" y="238976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49" y="1133252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A216D-8042-8D4D-AD63-74FFC2D34EC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1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4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1C5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b="1" kern="1200">
          <a:solidFill>
            <a:srgbClr val="D95D2A"/>
          </a:solidFill>
          <a:latin typeface="+mn-lt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Clr>
          <a:srgbClr val="D95D2A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B82C98-07CA-5340-ABC6-BF8A51053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1"/>
            <a:ext cx="9144000" cy="51419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12B39A-9DD1-134C-AF20-57A0F1DB6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0219" y="366968"/>
            <a:ext cx="3395869" cy="6201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F57D8-FD8C-7D42-BDD5-063AD5011918}"/>
              </a:ext>
            </a:extLst>
          </p:cNvPr>
          <p:cNvSpPr txBox="1"/>
          <p:nvPr userDrawn="1"/>
        </p:nvSpPr>
        <p:spPr>
          <a:xfrm>
            <a:off x="6356433" y="4856165"/>
            <a:ext cx="1744001" cy="20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Advancing Global Life Sciences Learning </a:t>
            </a:r>
            <a:r>
              <a:rPr lang="en-US" sz="713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713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713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</a:t>
            </a:r>
            <a:endParaRPr lang="en-US" sz="713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1769D-C62E-A243-9AD8-4EF41CB04C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7532" y="4911330"/>
            <a:ext cx="702331" cy="95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8EE93-7008-B148-ADF1-547F09D094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89564" y="4879573"/>
            <a:ext cx="387282" cy="3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0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13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emf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A0E2771-1597-5D4A-8A6E-6905645062D2}"/>
              </a:ext>
            </a:extLst>
          </p:cNvPr>
          <p:cNvSpPr txBox="1">
            <a:spLocks/>
          </p:cNvSpPr>
          <p:nvPr/>
        </p:nvSpPr>
        <p:spPr>
          <a:xfrm>
            <a:off x="277759" y="4030681"/>
            <a:ext cx="8394278" cy="78178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1C5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Welcome and Thanks for Attending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66469-D20A-7748-AD93-2C1908FA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07" y="2359835"/>
            <a:ext cx="4061766" cy="16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34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64780-9BF8-5143-8501-31EFE473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Slide with Photo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FE668-65C8-6F44-9EAA-F5B4C802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1D6AF3-77BF-EC4B-82C7-00DE6839B63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29331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3ACD-DE75-E145-88AB-25FC741B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Slide with Side Photo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32CB-A94E-3F47-9D23-C37CC591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2" indent="-171442" defTabSz="685766"/>
            <a:r>
              <a:rPr lang="en-US" sz="1450" dirty="0" err="1">
                <a:solidFill>
                  <a:srgbClr val="000000"/>
                </a:solidFill>
              </a:rPr>
              <a:t>Quae</a:t>
            </a:r>
            <a:r>
              <a:rPr lang="en-US" sz="1450" dirty="0">
                <a:solidFill>
                  <a:srgbClr val="000000"/>
                </a:solidFill>
              </a:rPr>
              <a:t> </a:t>
            </a:r>
            <a:r>
              <a:rPr lang="en-US" sz="1450" dirty="0" err="1">
                <a:solidFill>
                  <a:srgbClr val="000000"/>
                </a:solidFill>
              </a:rPr>
              <a:t>eumqui</a:t>
            </a:r>
            <a:endParaRPr lang="en-US" sz="1450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2" indent="-171442" defTabSz="685766"/>
            <a:r>
              <a:rPr lang="en-US" sz="1450" dirty="0" err="1">
                <a:solidFill>
                  <a:srgbClr val="000000"/>
                </a:solidFill>
              </a:rPr>
              <a:t>Quae</a:t>
            </a:r>
            <a:r>
              <a:rPr lang="en-US" sz="1450" dirty="0">
                <a:solidFill>
                  <a:srgbClr val="000000"/>
                </a:solidFill>
              </a:rPr>
              <a:t> </a:t>
            </a:r>
            <a:r>
              <a:rPr lang="en-US" sz="1450" dirty="0" err="1">
                <a:solidFill>
                  <a:srgbClr val="000000"/>
                </a:solidFill>
              </a:rPr>
              <a:t>eumqui</a:t>
            </a:r>
            <a:endParaRPr lang="en-US" sz="1450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</a:p>
          <a:p>
            <a:pPr marL="0" lvl="2" indent="-171442" defTabSz="685766"/>
            <a:endParaRPr lang="en-US" sz="145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1088D7"/>
              </a:solidFill>
            </a:endParaRPr>
          </a:p>
          <a:p>
            <a:pPr lvl="0"/>
            <a:endParaRPr lang="en-US" dirty="0">
              <a:solidFill>
                <a:srgbClr val="1088D7"/>
              </a:solidFill>
            </a:endParaRPr>
          </a:p>
          <a:p>
            <a:pPr lvl="0"/>
            <a:endParaRPr lang="en-US" dirty="0">
              <a:solidFill>
                <a:srgbClr val="1088D7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2FD39-BB51-894E-BD73-963A0611DA9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marL="0" lvl="2"/>
            <a:r>
              <a:rPr lang="en-US" sz="1350" dirty="0" err="1"/>
              <a:t>Quae</a:t>
            </a:r>
            <a:r>
              <a:rPr lang="en-US" sz="1350" dirty="0"/>
              <a:t> </a:t>
            </a:r>
            <a:r>
              <a:rPr lang="en-US" sz="1350" dirty="0" err="1"/>
              <a:t>eumqui</a:t>
            </a:r>
            <a:endParaRPr lang="en-US" sz="1350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A0DC0F-A0B8-7E40-8B22-2C30A3AA8E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D3152A-A935-4641-B853-7076A9CC6BB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</p:spTree>
    <p:extLst>
      <p:ext uri="{BB962C8B-B14F-4D97-AF65-F5344CB8AC3E}">
        <p14:creationId xmlns:p14="http://schemas.microsoft.com/office/powerpoint/2010/main" val="86798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3ACD-DE75-E145-88AB-25FC741BE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Slide with Side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32CB-A94E-3F47-9D23-C37CC591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2"/>
            <a:r>
              <a:rPr lang="en-US" sz="1450" dirty="0" err="1">
                <a:solidFill>
                  <a:srgbClr val="000000"/>
                </a:solidFill>
              </a:rPr>
              <a:t>Quae</a:t>
            </a:r>
            <a:r>
              <a:rPr lang="en-US" sz="1450" dirty="0">
                <a:solidFill>
                  <a:srgbClr val="000000"/>
                </a:solidFill>
              </a:rPr>
              <a:t> </a:t>
            </a:r>
            <a:r>
              <a:rPr lang="en-US" sz="1450" dirty="0" err="1">
                <a:solidFill>
                  <a:srgbClr val="000000"/>
                </a:solidFill>
              </a:rPr>
              <a:t>eumqui</a:t>
            </a:r>
            <a:endParaRPr lang="en-US" sz="1450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chemeClr val="accent3"/>
                </a:solidFill>
              </a:rPr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2"/>
            <a:r>
              <a:rPr lang="en-US" sz="1450" dirty="0" err="1">
                <a:solidFill>
                  <a:srgbClr val="000000"/>
                </a:solidFill>
              </a:rPr>
              <a:t>Quae</a:t>
            </a:r>
            <a:r>
              <a:rPr lang="en-US" sz="1450" dirty="0">
                <a:solidFill>
                  <a:srgbClr val="000000"/>
                </a:solidFill>
              </a:rPr>
              <a:t> </a:t>
            </a:r>
            <a:r>
              <a:rPr lang="en-US" sz="1450" dirty="0" err="1">
                <a:solidFill>
                  <a:srgbClr val="000000"/>
                </a:solidFill>
              </a:rPr>
              <a:t>eumqui</a:t>
            </a:r>
            <a:endParaRPr lang="en-US" sz="1450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</a:p>
          <a:p>
            <a:pPr marL="0" lvl="2"/>
            <a:endParaRPr lang="en-US" sz="145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1088D7"/>
              </a:solidFill>
            </a:endParaRPr>
          </a:p>
          <a:p>
            <a:pPr lvl="0"/>
            <a:endParaRPr lang="en-US" dirty="0">
              <a:solidFill>
                <a:srgbClr val="1088D7"/>
              </a:solidFill>
            </a:endParaRPr>
          </a:p>
          <a:p>
            <a:pPr lvl="0"/>
            <a:endParaRPr lang="en-US" dirty="0">
              <a:solidFill>
                <a:srgbClr val="1088D7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2FD39-BB51-894E-BD73-963A0611DA9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marL="0" lvl="2"/>
            <a:r>
              <a:rPr lang="en-US" sz="1350" dirty="0" err="1"/>
              <a:t>Quae</a:t>
            </a:r>
            <a:r>
              <a:rPr lang="en-US" sz="1350" dirty="0"/>
              <a:t> </a:t>
            </a:r>
            <a:r>
              <a:rPr lang="en-US" sz="1350" dirty="0" err="1"/>
              <a:t>eumqui</a:t>
            </a:r>
            <a:endParaRPr lang="en-US" sz="1350" dirty="0"/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F8698F-B64D-7C4C-A803-FBE1C03D2C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94146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6494-5853-A44B-94BF-1DE37A7D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0F4DE-DA43-6644-9953-56E8C4C3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8BCB0-5C9A-0C4D-BB72-CC1795688F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DE3A9-A482-2146-BA4E-C9BFF903F0B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4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6494-5853-A44B-94BF-1DE37A7D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0F4DE-DA43-6644-9953-56E8C4C3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8BCB0-5C9A-0C4D-BB72-CC1795688FC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DE3A9-A482-2146-BA4E-C9BFF903F0B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4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5E80-4149-E84B-9AA0-73007A73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D107-1795-7544-A7B7-FD1C4BF26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9228-DE30-B24E-8559-C269F591DC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Dolor </a:t>
            </a:r>
            <a:r>
              <a:rPr lang="en-US" dirty="0" err="1">
                <a:solidFill>
                  <a:srgbClr val="000000"/>
                </a:solidFill>
              </a:rPr>
              <a:t>dolendi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minctiistelit</a:t>
            </a:r>
            <a:r>
              <a:rPr lang="en-US" dirty="0">
                <a:solidFill>
                  <a:srgbClr val="000000"/>
                </a:solidFill>
              </a:rPr>
              <a:t> od </a:t>
            </a:r>
            <a:r>
              <a:rPr lang="en-US" dirty="0" err="1">
                <a:solidFill>
                  <a:srgbClr val="000000"/>
                </a:solidFill>
              </a:rPr>
              <a:t>quis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7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31E-C513-C74D-96DE-A6DA7519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F73C-78A5-F948-BF2F-9409495FD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Lorem ipsum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Dolor </a:t>
            </a:r>
            <a:r>
              <a:rPr lang="en-US" dirty="0" err="1">
                <a:solidFill>
                  <a:schemeClr val="accent3"/>
                </a:solidFill>
              </a:rPr>
              <a:t>dolendi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minctiistelit</a:t>
            </a:r>
            <a:r>
              <a:rPr lang="en-US" dirty="0">
                <a:solidFill>
                  <a:schemeClr val="accent3"/>
                </a:solidFill>
              </a:rPr>
              <a:t> od </a:t>
            </a:r>
            <a:r>
              <a:rPr lang="en-US" dirty="0" err="1">
                <a:solidFill>
                  <a:schemeClr val="accent3"/>
                </a:solidFill>
              </a:rPr>
              <a:t>quis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Lorem ipsum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Dolor </a:t>
            </a:r>
            <a:r>
              <a:rPr lang="en-US" dirty="0" err="1">
                <a:solidFill>
                  <a:schemeClr val="accent3"/>
                </a:solidFill>
              </a:rPr>
              <a:t>dolendi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minctiistelit</a:t>
            </a:r>
            <a:r>
              <a:rPr lang="en-US" dirty="0">
                <a:solidFill>
                  <a:schemeClr val="accent3"/>
                </a:solidFill>
              </a:rPr>
              <a:t> od </a:t>
            </a:r>
            <a:r>
              <a:rPr lang="en-US" dirty="0" err="1">
                <a:solidFill>
                  <a:schemeClr val="accent3"/>
                </a:solidFill>
              </a:rPr>
              <a:t>quis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</a:p>
          <a:p>
            <a:pPr lvl="0"/>
            <a:endParaRPr lang="en-US" dirty="0">
              <a:solidFill>
                <a:srgbClr val="1088D7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F6B09-F9BE-2243-A501-63CAC2D831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Lorem ipsum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Dolor </a:t>
            </a:r>
            <a:r>
              <a:rPr lang="en-US" dirty="0" err="1">
                <a:solidFill>
                  <a:schemeClr val="accent3"/>
                </a:solidFill>
              </a:rPr>
              <a:t>dolendi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minctiistelit</a:t>
            </a:r>
            <a:r>
              <a:rPr lang="en-US" dirty="0">
                <a:solidFill>
                  <a:schemeClr val="accent3"/>
                </a:solidFill>
              </a:rPr>
              <a:t> od </a:t>
            </a:r>
            <a:r>
              <a:rPr lang="en-US" dirty="0" err="1">
                <a:solidFill>
                  <a:schemeClr val="accent3"/>
                </a:solidFill>
              </a:rPr>
              <a:t>quis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Lorem ipsum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Dolor </a:t>
            </a:r>
            <a:r>
              <a:rPr lang="en-US" dirty="0" err="1">
                <a:solidFill>
                  <a:schemeClr val="accent3"/>
                </a:solidFill>
              </a:rPr>
              <a:t>dolendi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dio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minctiistelit</a:t>
            </a:r>
            <a:r>
              <a:rPr lang="en-US" dirty="0">
                <a:solidFill>
                  <a:schemeClr val="accent3"/>
                </a:solidFill>
              </a:rPr>
              <a:t> od </a:t>
            </a:r>
            <a:r>
              <a:rPr lang="en-US" dirty="0" err="1">
                <a:solidFill>
                  <a:schemeClr val="accent3"/>
                </a:solidFill>
              </a:rPr>
              <a:t>quis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00000"/>
                </a:solidFill>
              </a:rPr>
              <a:t>Quae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eumqui</a:t>
            </a:r>
            <a:endParaRPr lang="en-US" dirty="0">
              <a:solidFill>
                <a:srgbClr val="000000"/>
              </a:solidFill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</a:rPr>
              <a:t>Tem</a:t>
            </a:r>
            <a:r>
              <a:rPr lang="en-US" dirty="0">
                <a:solidFill>
                  <a:srgbClr val="000000"/>
                </a:solidFill>
              </a:rPr>
              <a:t> et res </a:t>
            </a:r>
            <a:r>
              <a:rPr lang="en-US" dirty="0" err="1">
                <a:solidFill>
                  <a:srgbClr val="000000"/>
                </a:solidFill>
              </a:rPr>
              <a:t>dolupta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sandis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eruptat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auditem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porest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laborae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nectur</a:t>
            </a:r>
            <a:r>
              <a:rPr lang="en-US" dirty="0">
                <a:solidFill>
                  <a:srgbClr val="000000"/>
                </a:solidFill>
              </a:rPr>
              <a:t> ad et faces </a:t>
            </a:r>
            <a:r>
              <a:rPr lang="en-US" dirty="0" err="1">
                <a:solidFill>
                  <a:srgbClr val="000000"/>
                </a:solidFill>
              </a:rPr>
              <a:t>bla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quiam</a:t>
            </a:r>
            <a:r>
              <a:rPr lang="en-US" dirty="0">
                <a:solidFill>
                  <a:srgbClr val="000000"/>
                </a:solidFill>
              </a:rPr>
              <a:t> sed </a:t>
            </a:r>
            <a:r>
              <a:rPr lang="en-US" dirty="0" err="1">
                <a:solidFill>
                  <a:srgbClr val="000000"/>
                </a:solidFill>
              </a:rPr>
              <a:t>est</a:t>
            </a:r>
            <a:r>
              <a:rPr lang="en-US" dirty="0">
                <a:solidFill>
                  <a:srgbClr val="000000"/>
                </a:solidFill>
              </a:rPr>
              <a:t> rem</a:t>
            </a:r>
          </a:p>
          <a:p>
            <a:pPr lvl="0"/>
            <a:endParaRPr lang="en-US" dirty="0">
              <a:solidFill>
                <a:srgbClr val="1088D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6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5E80-4149-E84B-9AA0-73007A73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Title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F29CAB-4F28-4C49-B976-2487AF67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991431"/>
            <a:ext cx="4073366" cy="1006470"/>
          </a:xfrm>
        </p:spPr>
        <p:txBody>
          <a:bodyPr/>
          <a:lstStyle/>
          <a:p>
            <a:pPr lvl="0"/>
            <a:r>
              <a:rPr lang="en-US" dirty="0"/>
              <a:t>Moderator: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Moderator Name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Moderator Title, Company Name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9F31148-3744-884F-A5A4-35C72FBC8D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4649" y="2638605"/>
            <a:ext cx="4019694" cy="1770558"/>
          </a:xfrm>
        </p:spPr>
        <p:txBody>
          <a:bodyPr/>
          <a:lstStyle/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/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  <a:endParaRPr lang="en-US" dirty="0">
              <a:solidFill>
                <a:srgbClr val="1088D7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E09D7F-D507-BD49-AAEC-1C94842223CC}"/>
              </a:ext>
            </a:extLst>
          </p:cNvPr>
          <p:cNvSpPr txBox="1">
            <a:spLocks/>
          </p:cNvSpPr>
          <p:nvPr/>
        </p:nvSpPr>
        <p:spPr>
          <a:xfrm>
            <a:off x="4798425" y="2638605"/>
            <a:ext cx="4019694" cy="17705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/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  <a:endParaRPr lang="en-US" dirty="0">
              <a:solidFill>
                <a:srgbClr val="1088D7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5C4F3-2B4D-9D4F-BA8D-207ACFE39566}"/>
              </a:ext>
            </a:extLst>
          </p:cNvPr>
          <p:cNvSpPr txBox="1">
            <a:spLocks/>
          </p:cNvSpPr>
          <p:nvPr/>
        </p:nvSpPr>
        <p:spPr>
          <a:xfrm>
            <a:off x="374649" y="2282970"/>
            <a:ext cx="4073366" cy="3576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Panelists:</a:t>
            </a:r>
          </a:p>
        </p:txBody>
      </p:sp>
    </p:spTree>
    <p:extLst>
      <p:ext uri="{BB962C8B-B14F-4D97-AF65-F5344CB8AC3E}">
        <p14:creationId xmlns:p14="http://schemas.microsoft.com/office/powerpoint/2010/main" val="368353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31E-C513-C74D-96DE-A6DA7519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Title Slide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F73C-78A5-F948-BF2F-9409495FD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991431"/>
            <a:ext cx="4073366" cy="100647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Moderator: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Moderator Name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Moderator Title, Company Name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F6B09-F9BE-2243-A501-63CAC2D831A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4649" y="2638605"/>
            <a:ext cx="4019694" cy="1770558"/>
          </a:xfrm>
        </p:spPr>
        <p:txBody>
          <a:bodyPr/>
          <a:lstStyle/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/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  <a:endParaRPr lang="en-US" dirty="0">
              <a:solidFill>
                <a:srgbClr val="1088D7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5AF86D2-0C18-164C-B26F-99A4670C0740}"/>
              </a:ext>
            </a:extLst>
          </p:cNvPr>
          <p:cNvSpPr txBox="1">
            <a:spLocks/>
          </p:cNvSpPr>
          <p:nvPr/>
        </p:nvSpPr>
        <p:spPr>
          <a:xfrm>
            <a:off x="4798425" y="2638605"/>
            <a:ext cx="4019694" cy="17705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</a:p>
          <a:p>
            <a:pPr lvl="2" defTabSz="182880"/>
            <a:r>
              <a:rPr lang="en-US" b="1" dirty="0">
                <a:solidFill>
                  <a:srgbClr val="000000"/>
                </a:solidFill>
              </a:rPr>
              <a:t>Panelists Name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Panelists Title, Company Name</a:t>
            </a:r>
            <a:endParaRPr lang="en-US" dirty="0">
              <a:solidFill>
                <a:srgbClr val="1088D7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D0C8DB-CB53-7F45-9B21-75D4C8B76002}"/>
              </a:ext>
            </a:extLst>
          </p:cNvPr>
          <p:cNvSpPr txBox="1">
            <a:spLocks/>
          </p:cNvSpPr>
          <p:nvPr/>
        </p:nvSpPr>
        <p:spPr>
          <a:xfrm>
            <a:off x="374649" y="2282970"/>
            <a:ext cx="4073366" cy="3576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000" b="1" i="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Panelists:</a:t>
            </a:r>
          </a:p>
        </p:txBody>
      </p:sp>
    </p:spTree>
    <p:extLst>
      <p:ext uri="{BB962C8B-B14F-4D97-AF65-F5344CB8AC3E}">
        <p14:creationId xmlns:p14="http://schemas.microsoft.com/office/powerpoint/2010/main" val="174686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5E80-4149-E84B-9AA0-73007A73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Activities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D107-1795-7544-A7B7-FD1C4BF26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09228-DE30-B24E-8559-C269F591DC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042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BA6B-E427-294A-B421-4944180D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4866E-BE19-D246-A8C6-095EEFA5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3207414"/>
            <a:ext cx="8394278" cy="1531948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Speaker Name</a:t>
            </a:r>
          </a:p>
          <a:p>
            <a:pPr lvl="0"/>
            <a:r>
              <a:rPr lang="en-US" sz="1500" b="0" dirty="0">
                <a:solidFill>
                  <a:schemeClr val="bg2">
                    <a:lumMod val="75000"/>
                  </a:schemeClr>
                </a:solidFill>
              </a:rPr>
              <a:t>Speaker Title Goes Here</a:t>
            </a:r>
          </a:p>
          <a:p>
            <a:pPr lvl="0"/>
            <a:r>
              <a:rPr lang="en-US" sz="1500" b="0" i="1" dirty="0">
                <a:solidFill>
                  <a:schemeClr val="bg2">
                    <a:lumMod val="75000"/>
                  </a:schemeClr>
                </a:solidFill>
              </a:rPr>
              <a:t>Company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B7CF4-62D3-2A4F-8399-68FCD4A4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49" y="2772466"/>
            <a:ext cx="1797861" cy="179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831E-C513-C74D-96DE-A6DA7519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Activities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F73C-78A5-F948-BF2F-9409495FD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tx2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tx2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tx2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F6B09-F9BE-2243-A501-63CAC2D831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tx2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tx2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defTabSz="182880">
              <a:spcAft>
                <a:spcPts val="300"/>
              </a:spcAft>
            </a:pPr>
            <a:r>
              <a:rPr lang="en-US" sz="1800" b="1" dirty="0">
                <a:solidFill>
                  <a:schemeClr val="tx2"/>
                </a:solidFill>
              </a:rPr>
              <a:t>Event Title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/>
              <a:t>Day, Time, Location</a:t>
            </a:r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400" dirty="0"/>
              <a:t>	Description</a:t>
            </a:r>
            <a:endParaRPr lang="en-US" b="1" dirty="0"/>
          </a:p>
          <a:p>
            <a:pPr lvl="2" indent="0" defTabSz="182880">
              <a:spcBef>
                <a:spcPts val="100"/>
              </a:spcBef>
              <a:spcAft>
                <a:spcPts val="6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938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27714-543E-8340-88C6-3D367C79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5936" y="1384510"/>
            <a:ext cx="867640" cy="723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24EDA-3C13-EF40-9C45-CC36981C3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70044" y="1340628"/>
            <a:ext cx="867639" cy="867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7DDAD-327D-A14A-BE25-0B3B0B476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64992" y="1403549"/>
            <a:ext cx="737418" cy="737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A826B-FB30-4742-A367-5D4199881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13876" y="1450040"/>
            <a:ext cx="764758" cy="6257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552D33-D539-BF42-9BD7-CA8116D91499}"/>
              </a:ext>
            </a:extLst>
          </p:cNvPr>
          <p:cNvSpPr txBox="1">
            <a:spLocks/>
          </p:cNvSpPr>
          <p:nvPr/>
        </p:nvSpPr>
        <p:spPr>
          <a:xfrm>
            <a:off x="374649" y="238977"/>
            <a:ext cx="8325214" cy="4475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</a:rPr>
              <a:t>ICON SETS</a:t>
            </a:r>
          </a:p>
          <a:p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EF55B5-A916-A640-B5BB-CF147ACA95C3}"/>
              </a:ext>
            </a:extLst>
          </p:cNvPr>
          <p:cNvSpPr txBox="1">
            <a:spLocks/>
          </p:cNvSpPr>
          <p:nvPr/>
        </p:nvSpPr>
        <p:spPr>
          <a:xfrm>
            <a:off x="374649" y="884245"/>
            <a:ext cx="4521606" cy="3025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4"/>
                </a:solidFill>
                <a:latin typeface="+mn-lt"/>
              </a:rPr>
              <a:t>Campaign Set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95BDA8-CC53-0044-A953-E891AAB8FC2F}"/>
              </a:ext>
            </a:extLst>
          </p:cNvPr>
          <p:cNvSpPr txBox="1">
            <a:spLocks/>
          </p:cNvSpPr>
          <p:nvPr/>
        </p:nvSpPr>
        <p:spPr>
          <a:xfrm>
            <a:off x="320528" y="2502279"/>
            <a:ext cx="8325214" cy="3025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4"/>
                </a:solidFill>
                <a:latin typeface="+mn-lt"/>
              </a:rPr>
              <a:t>Track Set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F8EE5E-E7F2-8547-A778-CD78680CE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47" y="2981118"/>
            <a:ext cx="791852" cy="66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8633A-46BB-3A48-A8C2-BB6163749E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939" y="2968745"/>
            <a:ext cx="717616" cy="692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1CE31F-DBD3-9C45-92DE-F4383F4CB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795" y="2920492"/>
            <a:ext cx="717615" cy="7893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51C34C-100A-9F44-A62F-577E3BD26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650" y="3000292"/>
            <a:ext cx="820958" cy="629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D5ACE6-77ED-5544-98F8-6F21B4798F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848" y="2990452"/>
            <a:ext cx="787220" cy="6494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3F9ADE-991B-984A-AE06-D385B6B912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6309" y="3000292"/>
            <a:ext cx="708498" cy="6297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F8C860-4EA8-2D46-802B-EB056FC0D6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676" y="4004267"/>
            <a:ext cx="657985" cy="767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EB6B27-BED7-604D-9F1B-3D510EF605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0044" y="4004267"/>
            <a:ext cx="809143" cy="7676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C9717E-A77D-BB41-B0DF-C8542E201B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92570" y="4029416"/>
            <a:ext cx="717351" cy="7173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030A10-2608-6C46-B336-888AA39BCA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3304" y="4054152"/>
            <a:ext cx="766824" cy="6678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8E3CB3-0F9D-4041-9A87-9E5F4CE1AD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3511" y="4038261"/>
            <a:ext cx="565683" cy="699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3CC1577-8D15-CA47-9B8D-C7BF7430AC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3735" y="3964568"/>
            <a:ext cx="657985" cy="7866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90C09D-81BB-C942-B6D3-BF8A8027F3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4514" y="1081245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48B9D-D09F-364D-8E56-CFF73E4A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9" y="908605"/>
            <a:ext cx="1045055" cy="797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00D8F-9DE1-4143-AAC2-BC22E076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1" y="2908470"/>
            <a:ext cx="2841987" cy="2235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D598A-7BE0-F64B-AA3C-878703FB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557" y="3817921"/>
            <a:ext cx="1040557" cy="8129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9431B-A925-B14F-BFA7-628A5FF25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186" y="908605"/>
            <a:ext cx="2904693" cy="22478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6E88F0-1DE7-C345-AD39-4422C5D2113B}"/>
              </a:ext>
            </a:extLst>
          </p:cNvPr>
          <p:cNvSpPr txBox="1">
            <a:spLocks/>
          </p:cNvSpPr>
          <p:nvPr/>
        </p:nvSpPr>
        <p:spPr>
          <a:xfrm>
            <a:off x="374649" y="238977"/>
            <a:ext cx="8325214" cy="617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</a:rPr>
              <a:t>PAPER AIRPLANES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D18BF-7E59-924B-AB59-72FDE3341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660" y="908605"/>
            <a:ext cx="2739335" cy="2120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DEC31-6696-CB4F-B97C-73B455746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656" y="908605"/>
            <a:ext cx="1858812" cy="1520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3B59B-F9DB-084A-B945-6EE2CA848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180" y="3902768"/>
            <a:ext cx="896415" cy="8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83277B-E49C-5541-BB9C-CE18214C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819" y="3337041"/>
            <a:ext cx="1133865" cy="11055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CF07B27-47B5-D749-965A-928FBF49B7A1}"/>
              </a:ext>
            </a:extLst>
          </p:cNvPr>
          <p:cNvSpPr txBox="1">
            <a:spLocks/>
          </p:cNvSpPr>
          <p:nvPr/>
        </p:nvSpPr>
        <p:spPr>
          <a:xfrm>
            <a:off x="374649" y="238977"/>
            <a:ext cx="8325214" cy="617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</a:rPr>
              <a:t>CLOUDS AND SKY 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7B4F8-D86C-DA42-B181-2E8B5CBBB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913136"/>
            <a:ext cx="1485900" cy="92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E0DA1-3733-3D43-B3AA-DDCCBBE9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296" y="871410"/>
            <a:ext cx="1485900" cy="88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E7719-A98E-1942-99DF-726761F1B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861" y="856845"/>
            <a:ext cx="1557994" cy="1345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2B9C89-45AC-514D-B702-B57AB560E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939" y="856845"/>
            <a:ext cx="1396999" cy="888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C14899-59C1-344D-9332-1E33020FC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420" y="856845"/>
            <a:ext cx="1448925" cy="918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4E59EE-152E-B245-9C10-2CD2EEF3AB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137" y="1896527"/>
            <a:ext cx="2070100" cy="1168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816ABD-5C1B-FA43-A30E-ABB60CF0A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149" y="2017177"/>
            <a:ext cx="1485900" cy="92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73946A-9E67-9E45-96B0-2C36C6207C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961" y="2017177"/>
            <a:ext cx="1485900" cy="889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1679E2-8FD2-9446-8F18-BCABBFEAF0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9741" y="1913319"/>
            <a:ext cx="1648520" cy="14237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8AF550-62FA-D140-8DC2-75C4FCBD90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8084" y="2037244"/>
            <a:ext cx="1117600" cy="711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3552ED-82EE-4B40-A39C-94571637E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137" y="3362717"/>
            <a:ext cx="1282700" cy="812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CF52FE-A0EC-774F-8FF4-AA44821972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5999" y="3186401"/>
            <a:ext cx="2070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EF9E8C-6FDD-7848-AAD7-6B84442F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89" y="929120"/>
            <a:ext cx="1881774" cy="255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53A4D-B842-3E4D-9F37-8DE2EE2C6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68" y="1089896"/>
            <a:ext cx="1381161" cy="1241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D28C5E-1E2A-B049-A2EE-A2E0C5283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195" y="1089896"/>
            <a:ext cx="1220590" cy="1397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02F0F3-A675-DE48-B043-DA64D535F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408" y="1027882"/>
            <a:ext cx="1828627" cy="1913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75AD7B-B0B2-D547-9294-E4BE430F5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76" y="2883035"/>
            <a:ext cx="1239483" cy="174084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BC3F168-9CD6-764B-B195-29329BBC25AC}"/>
              </a:ext>
            </a:extLst>
          </p:cNvPr>
          <p:cNvSpPr txBox="1">
            <a:spLocks/>
          </p:cNvSpPr>
          <p:nvPr/>
        </p:nvSpPr>
        <p:spPr>
          <a:xfrm>
            <a:off x="374649" y="238977"/>
            <a:ext cx="8325214" cy="617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</a:rPr>
              <a:t>PEOPLE GRAPHICS</a:t>
            </a:r>
          </a:p>
        </p:txBody>
      </p:sp>
    </p:spTree>
    <p:extLst>
      <p:ext uri="{BB962C8B-B14F-4D97-AF65-F5344CB8AC3E}">
        <p14:creationId xmlns:p14="http://schemas.microsoft.com/office/powerpoint/2010/main" val="3058609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CF07B27-47B5-D749-965A-928FBF49B7A1}"/>
              </a:ext>
            </a:extLst>
          </p:cNvPr>
          <p:cNvSpPr txBox="1">
            <a:spLocks/>
          </p:cNvSpPr>
          <p:nvPr/>
        </p:nvSpPr>
        <p:spPr>
          <a:xfrm>
            <a:off x="374649" y="238977"/>
            <a:ext cx="8325214" cy="6178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/>
                </a:solidFill>
                <a:latin typeface="+mn-lt"/>
              </a:rPr>
              <a:t>WORDS/BANNERS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601D5-B68E-3341-8863-F1CA672E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530968"/>
            <a:ext cx="42926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5EC80-F116-FC40-B486-E23B067BE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1553392"/>
            <a:ext cx="4292600" cy="86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EE66AA-04F5-C04A-9AD4-6F2BB35AB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67" y="1505649"/>
            <a:ext cx="2963693" cy="171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0ACAD-FF0C-A740-855C-31757A8C7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67" y="2065210"/>
            <a:ext cx="2963693" cy="17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C2479-9413-134F-B0B2-28DCD89906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67" y="1020064"/>
            <a:ext cx="1258112" cy="1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F2F14F5-650F-C34A-9C5A-6EF5DAFF9BE3}"/>
              </a:ext>
            </a:extLst>
          </p:cNvPr>
          <p:cNvSpPr/>
          <p:nvPr/>
        </p:nvSpPr>
        <p:spPr>
          <a:xfrm>
            <a:off x="7458618" y="3159690"/>
            <a:ext cx="917620" cy="917620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3351D-9FB5-184D-A19B-41C6DD47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95982-BD14-9D45-AAED-E36064B7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Name</a:t>
            </a:r>
          </a:p>
          <a:p>
            <a:pPr lvl="0"/>
            <a:r>
              <a:rPr lang="en-US" sz="1500" b="0" dirty="0">
                <a:solidFill>
                  <a:srgbClr val="34343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Title Goes Here</a:t>
            </a:r>
          </a:p>
          <a:p>
            <a:pPr lvl="0"/>
            <a:r>
              <a:rPr lang="en-US" sz="1500" b="0" i="1" dirty="0">
                <a:solidFill>
                  <a:srgbClr val="34343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 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BEACB4-276A-D444-BFE2-A1CDFF99C7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E5BFE7-636E-EA4D-9C20-17ABE8C088EC}"/>
              </a:ext>
            </a:extLst>
          </p:cNvPr>
          <p:cNvSpPr/>
          <p:nvPr/>
        </p:nvSpPr>
        <p:spPr>
          <a:xfrm>
            <a:off x="8622299" y="3101495"/>
            <a:ext cx="211838" cy="211838"/>
          </a:xfrm>
          <a:prstGeom prst="ellipse">
            <a:avLst/>
          </a:prstGeom>
          <a:solidFill>
            <a:srgbClr val="679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7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B9F4-02D0-B64D-832A-CA4893CF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How We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7AB3-DD24-5546-931C-25C3CABE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49" y="991431"/>
            <a:ext cx="5457351" cy="3606424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Take One Minute to Share Your Feedback</a:t>
            </a:r>
          </a:p>
          <a:p>
            <a:pPr>
              <a:spcBef>
                <a:spcPts val="225"/>
              </a:spcBef>
            </a:pPr>
            <a:endParaRPr lang="en-US" sz="1400" b="0" dirty="0">
              <a:solidFill>
                <a:schemeClr val="accent3"/>
              </a:solidFill>
            </a:endParaRPr>
          </a:p>
          <a:p>
            <a:pPr>
              <a:spcBef>
                <a:spcPts val="225"/>
              </a:spcBef>
            </a:pPr>
            <a:r>
              <a:rPr lang="en-US" sz="1800" dirty="0">
                <a:solidFill>
                  <a:schemeClr val="tx2"/>
                </a:solidFill>
              </a:rPr>
              <a:t>From the app:</a:t>
            </a:r>
          </a:p>
          <a:p>
            <a:pPr marL="342900" indent="-342900">
              <a:spcBef>
                <a:spcPts val="225"/>
              </a:spcBef>
              <a:buAutoNum type="arabicPeriod"/>
            </a:pPr>
            <a:r>
              <a:rPr lang="en-US" sz="1800" b="0" dirty="0">
                <a:solidFill>
                  <a:schemeClr val="tx2"/>
                </a:solidFill>
              </a:rPr>
              <a:t>Select this Workshop</a:t>
            </a:r>
          </a:p>
          <a:p>
            <a:pPr marL="342900" indent="-342900">
              <a:spcBef>
                <a:spcPts val="225"/>
              </a:spcBef>
              <a:buAutoNum type="arabicPeriod"/>
            </a:pPr>
            <a:r>
              <a:rPr lang="en-US" sz="1800" b="0" dirty="0">
                <a:solidFill>
                  <a:schemeClr val="tx2"/>
                </a:solidFill>
              </a:rPr>
              <a:t>Click on Survey to Complete</a:t>
            </a:r>
          </a:p>
          <a:p>
            <a:pPr marL="342900" indent="-342900">
              <a:spcBef>
                <a:spcPts val="225"/>
              </a:spcBef>
              <a:buAutoNum type="arabicPeriod"/>
            </a:pPr>
            <a:endParaRPr lang="en-US" sz="1400" b="0" dirty="0">
              <a:solidFill>
                <a:schemeClr val="tx2"/>
              </a:solidFill>
            </a:endParaRPr>
          </a:p>
          <a:p>
            <a:pPr>
              <a:spcBef>
                <a:spcPts val="225"/>
              </a:spcBef>
            </a:pPr>
            <a:r>
              <a:rPr lang="en-US" sz="1800" b="0" dirty="0">
                <a:solidFill>
                  <a:schemeClr val="accent3"/>
                </a:solidFill>
              </a:rPr>
              <a:t>Every Workshop Survey you submit enters you into a</a:t>
            </a:r>
            <a:br>
              <a:rPr lang="en-US" sz="1800" b="0" dirty="0">
                <a:solidFill>
                  <a:schemeClr val="accent3"/>
                </a:solidFill>
              </a:rPr>
            </a:br>
            <a:r>
              <a:rPr lang="en-US" sz="1800" b="0" dirty="0">
                <a:solidFill>
                  <a:schemeClr val="accent3"/>
                </a:solidFill>
              </a:rPr>
              <a:t>daily drawing for </a:t>
            </a:r>
            <a:r>
              <a:rPr lang="en-US" sz="1800" dirty="0">
                <a:solidFill>
                  <a:schemeClr val="accent3"/>
                </a:solidFill>
              </a:rPr>
              <a:t>one of three $25 Amazon gift cards</a:t>
            </a:r>
            <a:r>
              <a:rPr lang="en-US" sz="1800" b="0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E4FAB9-4345-DD76-9099-56972399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28" y="790164"/>
            <a:ext cx="2275022" cy="3998700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7DB6870-2955-82CC-561A-EB0E71A2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595" y="3135687"/>
            <a:ext cx="3556810" cy="18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DAB2-1237-A518-DDDA-4666DD06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386F0-0AB5-5830-0B0B-B6EFAF310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9BF44-79C3-D656-93A4-5C01D1BF0931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A77433-0351-2FEA-CC99-3CC9781F2A18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E21B5-104C-2E64-6197-2E04F9D7FEEF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E62B6D-7BCF-85F0-C441-9CC7DA1AFB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2C9671-6783-9090-DD34-CB881151AC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5D4C32-5835-3410-C095-BC717E8EF09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A46D6D-7ED7-2743-490C-386C84083E0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8330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C8C9-18D7-C946-B396-FA5427AD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E477CCC-BE77-E74B-9403-7537A1602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900" dirty="0">
                <a:solidFill>
                  <a:schemeClr val="tx2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54D234C2-E8EE-634D-AB26-C79BE5D04529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pPr lvl="0"/>
            <a:r>
              <a:rPr lang="en-US" sz="1900" dirty="0">
                <a:solidFill>
                  <a:schemeClr val="tx2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F59391A-7FD7-074C-92A2-9CBDB2614BE0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pPr lvl="0"/>
            <a:r>
              <a:rPr lang="en-US" sz="1900" dirty="0">
                <a:solidFill>
                  <a:schemeClr val="tx2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pPr lvl="0"/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9A98491E-2DD0-AD4E-80FB-561AF5FEBC70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pPr lvl="0"/>
            <a:r>
              <a:rPr lang="en-US" sz="1900" dirty="0">
                <a:solidFill>
                  <a:schemeClr val="tx2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19CF34-D4E6-8D40-9B52-85E812A80B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034210-9403-564D-BBC7-11B703B4AC3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9649E4-AC53-7A41-A039-5D5362828FB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DBEBDD1-C0FE-3D49-BFE1-4459CBAD5D4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</p:spTree>
    <p:extLst>
      <p:ext uri="{BB962C8B-B14F-4D97-AF65-F5344CB8AC3E}">
        <p14:creationId xmlns:p14="http://schemas.microsoft.com/office/powerpoint/2010/main" val="624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17A4-3547-5044-8135-6AA413585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7B56-4211-0A43-8AD1-18B82739E8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14A49-C850-D44A-AA26-A598CAC4EC44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3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ADB556-338F-674D-BC2A-A7547CABDF7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73C61B-82D7-7C44-A69E-28968D8A9A4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</p:spTree>
    <p:extLst>
      <p:ext uri="{BB962C8B-B14F-4D97-AF65-F5344CB8AC3E}">
        <p14:creationId xmlns:p14="http://schemas.microsoft.com/office/powerpoint/2010/main" val="339906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C8C9-18D7-C946-B396-FA5427AD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 2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4E477CCC-BE77-E74B-9403-7537A1602B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900" dirty="0">
                <a:solidFill>
                  <a:schemeClr val="tx2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54D234C2-E8EE-634D-AB26-C79BE5D04529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pPr lvl="0"/>
            <a:r>
              <a:rPr lang="en-US" sz="1900" dirty="0">
                <a:solidFill>
                  <a:schemeClr val="tx2"/>
                </a:solidFill>
              </a:rPr>
              <a:t>Speaker Name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</a:rPr>
              <a:t>Speaker Title</a:t>
            </a:r>
          </a:p>
          <a:p>
            <a:pPr lvl="0">
              <a:spcBef>
                <a:spcPts val="225"/>
              </a:spcBef>
            </a:pPr>
            <a:r>
              <a:rPr lang="en-US" sz="1400" b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Speaker Description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7A3945-BF18-414D-8720-2007C798E5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E56B91-BA58-6144-A2AE-2A148CA353D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30427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C64780-9BF8-5143-8501-31EFE473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Slide with Photo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FE668-65C8-6F44-9EAA-F5B4C802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 err="1"/>
              <a:t>Tem</a:t>
            </a:r>
            <a:r>
              <a:rPr lang="en-US" dirty="0"/>
              <a:t>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sed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1C4BC75-C7FE-7640-9C87-57EA3FBA45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673338423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ELLOW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YELLOW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YELLOW_BAR_THEME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ank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263C71"/>
      </a:dk2>
      <a:lt2>
        <a:srgbClr val="343434"/>
      </a:lt2>
      <a:accent1>
        <a:srgbClr val="1088D7"/>
      </a:accent1>
      <a:accent2>
        <a:srgbClr val="EA0C8B"/>
      </a:accent2>
      <a:accent3>
        <a:srgbClr val="D65C2A"/>
      </a:accent3>
      <a:accent4>
        <a:srgbClr val="0073AF"/>
      </a:accent4>
      <a:accent5>
        <a:srgbClr val="9DB4D3"/>
      </a:accent5>
      <a:accent6>
        <a:srgbClr val="AFC7DD"/>
      </a:accent6>
      <a:hlink>
        <a:srgbClr val="E96425"/>
      </a:hlink>
      <a:folHlink>
        <a:srgbClr val="E200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</TotalTime>
  <Words>1184</Words>
  <Application>Microsoft Office PowerPoint</Application>
  <PresentationFormat>On-screen Show (16:9)</PresentationFormat>
  <Paragraphs>231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YELLOW_BAR_THEME</vt:lpstr>
      <vt:lpstr>1_YELLOW_BAR_THEME</vt:lpstr>
      <vt:lpstr>2_YELLOW_BAR_THEME</vt:lpstr>
      <vt:lpstr>3_YELLOW_BAR_THEME</vt:lpstr>
      <vt:lpstr>1_Blank</vt:lpstr>
      <vt:lpstr>Blank</vt:lpstr>
      <vt:lpstr>PowerPoint Presentation</vt:lpstr>
      <vt:lpstr>Session Title Goes Here</vt:lpstr>
      <vt:lpstr>Session Title Goes Here</vt:lpstr>
      <vt:lpstr>Tell Us How We Did</vt:lpstr>
      <vt:lpstr>PowerPoint Presentation</vt:lpstr>
      <vt:lpstr>LTEN Multiple Presenters Slide</vt:lpstr>
      <vt:lpstr>LTEN Multiple Presenters Slide 2</vt:lpstr>
      <vt:lpstr>LTEN Multiple Presenters Slide 2</vt:lpstr>
      <vt:lpstr>One Column Slide with Photo </vt:lpstr>
      <vt:lpstr>One Column Slide with Photo </vt:lpstr>
      <vt:lpstr>One Column Slide with Side Photo </vt:lpstr>
      <vt:lpstr>One Column Slide with Side Photo</vt:lpstr>
      <vt:lpstr>3 Column Slide</vt:lpstr>
      <vt:lpstr>3 Column Slide</vt:lpstr>
      <vt:lpstr>2 Column Slide</vt:lpstr>
      <vt:lpstr>2 Column Slide</vt:lpstr>
      <vt:lpstr>Panel Discussion Title Slide</vt:lpstr>
      <vt:lpstr>Panel Discussion Title Slide </vt:lpstr>
      <vt:lpstr>Daily Activities Slide</vt:lpstr>
      <vt:lpstr>Daily Activities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Nannette Nolan</cp:lastModifiedBy>
  <cp:revision>60</cp:revision>
  <dcterms:created xsi:type="dcterms:W3CDTF">2022-01-27T14:33:10Z</dcterms:created>
  <dcterms:modified xsi:type="dcterms:W3CDTF">2023-04-21T19:28:17Z</dcterms:modified>
</cp:coreProperties>
</file>