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49" r:id="rId2"/>
    <p:sldMasterId id="2147483713" r:id="rId3"/>
    <p:sldMasterId id="2147483679" r:id="rId4"/>
    <p:sldMasterId id="2147483723" r:id="rId5"/>
    <p:sldMasterId id="2147483697" r:id="rId6"/>
    <p:sldMasterId id="2147483707" r:id="rId7"/>
    <p:sldMasterId id="2147483711" r:id="rId8"/>
    <p:sldMasterId id="2147483705" r:id="rId9"/>
  </p:sldMasterIdLst>
  <p:notesMasterIdLst>
    <p:notesMasterId r:id="rId11"/>
  </p:notesMasterIdLst>
  <p:sldIdLst>
    <p:sldId id="35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2BFD7E-94DF-A346-FB7C-E4E15D459179}" name="Nannette Nolan" initials="NN" userId="S::nnolan@l-ten.org::d2652d49-1c53-451b-99ae-0b5e482d0b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9"/>
    <a:srgbClr val="FEDE7E"/>
    <a:srgbClr val="0A2765"/>
    <a:srgbClr val="679BC7"/>
    <a:srgbClr val="2272AC"/>
    <a:srgbClr val="B0C8DE"/>
    <a:srgbClr val="D9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7" autoAdjust="0"/>
    <p:restoredTop sz="82970" autoAdjust="0"/>
  </p:normalViewPr>
  <p:slideViewPr>
    <p:cSldViewPr snapToGrid="0" snapToObjects="1">
      <p:cViewPr varScale="1">
        <p:scale>
          <a:sx n="87" d="100"/>
          <a:sy n="87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995C-47D7-3C49-9B70-6C18D3E37DE0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4DFE-4C64-F947-AD61-CCDF35D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3207414"/>
            <a:ext cx="8394278" cy="1531948"/>
          </a:xfrm>
          <a:prstGeom prst="rect">
            <a:avLst/>
          </a:prstGeom>
        </p:spPr>
        <p:txBody>
          <a:bodyPr lIns="0" rIns="0"/>
          <a:lstStyle>
            <a:lvl1pPr>
              <a:defRPr sz="2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621770"/>
            <a:ext cx="3796517" cy="1939694"/>
          </a:xfrm>
          <a:prstGeom prst="rect">
            <a:avLst/>
          </a:prstGeom>
        </p:spPr>
        <p:txBody>
          <a:bodyPr lIns="0" rIns="0"/>
          <a:lstStyle>
            <a:lvl1pPr>
              <a:defRPr sz="3800" b="1">
                <a:solidFill>
                  <a:schemeClr val="accent3"/>
                </a:solidFill>
              </a:defRPr>
            </a:lvl1pPr>
            <a:lvl2pP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13524-576A-CA44-B924-28743C46611E}"/>
              </a:ext>
            </a:extLst>
          </p:cNvPr>
          <p:cNvSpPr/>
          <p:nvPr userDrawn="1"/>
        </p:nvSpPr>
        <p:spPr>
          <a:xfrm>
            <a:off x="6158531" y="3095755"/>
            <a:ext cx="1465709" cy="1465709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6EAB6D-3C51-CC4F-A4C9-709C807FC90E}"/>
              </a:ext>
            </a:extLst>
          </p:cNvPr>
          <p:cNvSpPr/>
          <p:nvPr userDrawn="1"/>
        </p:nvSpPr>
        <p:spPr>
          <a:xfrm>
            <a:off x="7908316" y="4294216"/>
            <a:ext cx="211838" cy="2118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A091D8-D34A-9C41-83D8-BC0C3681B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0610" y="1897808"/>
            <a:ext cx="2650332" cy="26528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623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306309"/>
            <a:ext cx="3796517" cy="2594081"/>
          </a:xfrm>
          <a:prstGeom prst="rect">
            <a:avLst/>
          </a:prstGeom>
        </p:spPr>
        <p:txBody>
          <a:bodyPr lIns="0" rIns="0"/>
          <a:lstStyle>
            <a:lvl1pPr>
              <a:defRPr sz="3200" b="1">
                <a:solidFill>
                  <a:schemeClr val="accent3"/>
                </a:solidFill>
              </a:defRPr>
            </a:lvl1pPr>
            <a:lvl2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13524-576A-CA44-B924-28743C46611E}"/>
              </a:ext>
            </a:extLst>
          </p:cNvPr>
          <p:cNvSpPr/>
          <p:nvPr userDrawn="1"/>
        </p:nvSpPr>
        <p:spPr>
          <a:xfrm>
            <a:off x="6929963" y="3177174"/>
            <a:ext cx="1465709" cy="1465709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6EAB6D-3C51-CC4F-A4C9-709C807FC90E}"/>
              </a:ext>
            </a:extLst>
          </p:cNvPr>
          <p:cNvSpPr/>
          <p:nvPr userDrawn="1"/>
        </p:nvSpPr>
        <p:spPr>
          <a:xfrm>
            <a:off x="8557513" y="4349626"/>
            <a:ext cx="211838" cy="2118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A091D8-D34A-9C41-83D8-BC0C3681B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8250" y="2319783"/>
            <a:ext cx="2320908" cy="23231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C240C88-39CA-7F45-BF97-27194B24C1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01857" y="1255990"/>
            <a:ext cx="2320908" cy="23231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157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300869"/>
            <a:ext cx="4685866" cy="2599522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accent3"/>
                </a:solidFill>
              </a:defRPr>
            </a:lvl1pPr>
            <a:lvl2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96BD85-D300-9E4C-BF9E-3EAC97AB8662}"/>
              </a:ext>
            </a:extLst>
          </p:cNvPr>
          <p:cNvSpPr/>
          <p:nvPr userDrawn="1"/>
        </p:nvSpPr>
        <p:spPr>
          <a:xfrm>
            <a:off x="7035352" y="3233542"/>
            <a:ext cx="1465709" cy="1465709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2F5DCA-7B9C-9047-B1F9-22EC3ED1963F}"/>
              </a:ext>
            </a:extLst>
          </p:cNvPr>
          <p:cNvSpPr/>
          <p:nvPr userDrawn="1"/>
        </p:nvSpPr>
        <p:spPr>
          <a:xfrm>
            <a:off x="8684929" y="4432003"/>
            <a:ext cx="211838" cy="2118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22421D0-8716-AD42-AFED-999355DAE5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4289" y="2412810"/>
            <a:ext cx="2273473" cy="22756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932F0AA-3335-044D-A379-C0218595A0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3778" y="1433940"/>
            <a:ext cx="2273473" cy="22756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584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1295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8321295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03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3" y="1133252"/>
            <a:ext cx="5433963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9796D3-672A-BD49-98DA-A4592C64CBD4}"/>
              </a:ext>
            </a:extLst>
          </p:cNvPr>
          <p:cNvSpPr/>
          <p:nvPr userDrawn="1"/>
        </p:nvSpPr>
        <p:spPr>
          <a:xfrm>
            <a:off x="7719217" y="1327842"/>
            <a:ext cx="1003234" cy="10032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3D40A-CD68-EE4B-8062-982129AE2C4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39837" y="1227016"/>
            <a:ext cx="2760026" cy="27626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499F77-7296-B449-83A4-834A3FBEF8EE}"/>
              </a:ext>
            </a:extLst>
          </p:cNvPr>
          <p:cNvSpPr/>
          <p:nvPr userDrawn="1"/>
        </p:nvSpPr>
        <p:spPr>
          <a:xfrm>
            <a:off x="8626461" y="1131026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976FF2-FD01-A848-8BC1-4466516879EC}"/>
              </a:ext>
            </a:extLst>
          </p:cNvPr>
          <p:cNvSpPr/>
          <p:nvPr userDrawn="1"/>
        </p:nvSpPr>
        <p:spPr>
          <a:xfrm>
            <a:off x="6009904" y="3797669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33252"/>
            <a:ext cx="4073366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0169" y="1133252"/>
            <a:ext cx="4019694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25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508686-8DFD-3940-9A05-BCB18956CF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413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45031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72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1DFF21-4D60-1C4F-B9A8-F59189B86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1477651"/>
            <a:ext cx="2584450" cy="312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2" y="1651561"/>
            <a:ext cx="2149312" cy="1438076"/>
          </a:xfrm>
        </p:spPr>
        <p:txBody>
          <a:bodyPr/>
          <a:lstStyle>
            <a:lvl1pPr>
              <a:defRPr sz="1450">
                <a:solidFill>
                  <a:schemeClr val="bg1"/>
                </a:solidFill>
              </a:defRPr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564134-01B5-9743-9035-69F457E1AA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4540" y="1477652"/>
            <a:ext cx="5485323" cy="3120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30B2F4-F036-5040-9137-33703875EE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4649" y="1064871"/>
            <a:ext cx="8325214" cy="34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3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5"/>
            <a:ext cx="2600990" cy="3334981"/>
          </a:xfrm>
        </p:spPr>
        <p:txBody>
          <a:bodyPr tIns="0"/>
          <a:lstStyle>
            <a:lvl1pPr>
              <a:defRPr sz="19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3334981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4C4B89-F214-154C-9273-87E9C9935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4649" y="1168125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487EEAA-0AB2-8343-B3DB-176CEF2F2D8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52760" y="1168125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9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6"/>
            <a:ext cx="2600990" cy="1629163"/>
          </a:xfrm>
        </p:spPr>
        <p:txBody>
          <a:bodyPr tIns="0"/>
          <a:lstStyle>
            <a:lvl1pPr>
              <a:defRPr sz="19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913860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A6CA40-4A54-AC42-BAF3-B2D60F4AC13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67937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1200150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75E6A6B-6F8C-9743-8998-09416BC325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4649" y="2998386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69E9E21-029D-8D48-B3D1-7E12CFAEA8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6241" y="1200150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86F9982-8EF8-BF40-92C8-30E399C2DB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56241" y="2998386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3207414"/>
            <a:ext cx="8394278" cy="1531948"/>
          </a:xfrm>
          <a:prstGeom prst="rect">
            <a:avLst/>
          </a:prstGeom>
        </p:spPr>
        <p:txBody>
          <a:bodyPr lIns="0" rIns="0"/>
          <a:lstStyle>
            <a:lvl1pPr>
              <a:defRPr sz="2600"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68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8394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688393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75E6A6B-6F8C-9743-8998-09416BC325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4649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1EB245C-EEF9-4B47-BC65-E97D7943495E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4480210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849E9126-6CFE-6346-B382-DDB2E3E5984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166465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7F703ADD-4F5D-0C46-910C-F54B8ACC5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66465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6638FE8-CEED-9F4F-9DA0-EBED698B7F76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7350695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9AD833C-0899-5041-9C5F-E7B725942A2B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7350694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71EC4AFF-6797-4F40-8884-D89CB2FE6F7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36950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9">
            <a:extLst>
              <a:ext uri="{FF2B5EF4-FFF2-40B4-BE49-F238E27FC236}">
                <a16:creationId xmlns:a16="http://schemas.microsoft.com/office/drawing/2014/main" id="{D1FCC565-D684-9744-8C67-AF1A509D1D1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36950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F19BD4B-3CE3-084E-A1E0-21711A8DECBA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4480209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093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74648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604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6E538BE-89F0-E248-9A9B-CDD872CA87E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7033366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EA8C17EC-22B8-9B4C-97E6-4DEA1B3F88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59322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6F6619E5-09E0-BE45-8004-5346B195B56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2619933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AD830320-39EC-BB4C-A805-45FCF78C29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45889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E896FE6-4739-FA49-B128-87E59C85B04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4788081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4FE0C68F-FD3A-3B43-AC38-0C9CC7DF50B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14037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02990C-EECE-A44F-B98D-CD1C25E44C6D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374646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7CCB606B-69C8-9E46-A206-64BEFCB7EEB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00602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B9B50C5D-5F40-DF4F-85CA-F22519EE2D03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7033364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37E5154D-D452-1246-ADE5-4E99C3244DC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59320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EEA5B68-2D91-364C-B47D-8401D2B6E080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2619931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8FA502B1-7017-C04E-AE25-D6941440835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945887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290AB07-AC47-D84A-BB55-5EE8B6F05135}"/>
              </a:ext>
            </a:extLst>
          </p:cNvPr>
          <p:cNvSpPr>
            <a:spLocks noGrp="1"/>
          </p:cNvSpPr>
          <p:nvPr>
            <p:ph sz="half" idx="39"/>
          </p:nvPr>
        </p:nvSpPr>
        <p:spPr>
          <a:xfrm>
            <a:off x="4788079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8A23BB83-9AA8-F046-93A3-CFF9C00ABAF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14035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20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200x628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5"/>
            <a:ext cx="8325214" cy="5012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DFE20B6-075F-5540-A664-CC6FAF049A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4649" y="740229"/>
            <a:ext cx="8325214" cy="3909261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C37E6F-C7DD-FA4D-9C2F-27C047B16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80305"/>
            <a:ext cx="9144000" cy="4436278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0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eaker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2306309"/>
            <a:ext cx="3796517" cy="2594081"/>
          </a:xfrm>
          <a:prstGeom prst="rect">
            <a:avLst/>
          </a:prstGeom>
        </p:spPr>
        <p:txBody>
          <a:bodyPr lIns="0" rIns="0"/>
          <a:lstStyle>
            <a:lvl1pPr>
              <a:defRPr sz="3200" b="1">
                <a:solidFill>
                  <a:schemeClr val="accent3"/>
                </a:solidFill>
              </a:defRPr>
            </a:lvl1pPr>
            <a:lvl2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13524-576A-CA44-B924-28743C46611E}"/>
              </a:ext>
            </a:extLst>
          </p:cNvPr>
          <p:cNvSpPr/>
          <p:nvPr userDrawn="1"/>
        </p:nvSpPr>
        <p:spPr>
          <a:xfrm>
            <a:off x="6929963" y="3177174"/>
            <a:ext cx="1465709" cy="1465709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6EAB6D-3C51-CC4F-A4C9-709C807FC90E}"/>
              </a:ext>
            </a:extLst>
          </p:cNvPr>
          <p:cNvSpPr/>
          <p:nvPr userDrawn="1"/>
        </p:nvSpPr>
        <p:spPr>
          <a:xfrm>
            <a:off x="8557513" y="4349626"/>
            <a:ext cx="211838" cy="2118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A091D8-D34A-9C41-83D8-BC0C3681B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8250" y="2319783"/>
            <a:ext cx="2320908" cy="23231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C240C88-39CA-7F45-BF97-27194B24C1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01857" y="1255990"/>
            <a:ext cx="2320908" cy="23231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648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1295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8321295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288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3" y="1133252"/>
            <a:ext cx="5433963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9796D3-672A-BD49-98DA-A4592C64CBD4}"/>
              </a:ext>
            </a:extLst>
          </p:cNvPr>
          <p:cNvSpPr/>
          <p:nvPr userDrawn="1"/>
        </p:nvSpPr>
        <p:spPr>
          <a:xfrm>
            <a:off x="7719217" y="1327842"/>
            <a:ext cx="1003234" cy="10032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3D40A-CD68-EE4B-8062-982129AE2C4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39837" y="1227016"/>
            <a:ext cx="2760026" cy="27626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499F77-7296-B449-83A4-834A3FBEF8EE}"/>
              </a:ext>
            </a:extLst>
          </p:cNvPr>
          <p:cNvSpPr/>
          <p:nvPr userDrawn="1"/>
        </p:nvSpPr>
        <p:spPr>
          <a:xfrm>
            <a:off x="8626461" y="1131026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976FF2-FD01-A848-8BC1-4466516879EC}"/>
              </a:ext>
            </a:extLst>
          </p:cNvPr>
          <p:cNvSpPr/>
          <p:nvPr userDrawn="1"/>
        </p:nvSpPr>
        <p:spPr>
          <a:xfrm>
            <a:off x="6009904" y="3797669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7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33252"/>
            <a:ext cx="4073366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0169" y="1133252"/>
            <a:ext cx="4019694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313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508686-8DFD-3940-9A05-BCB18956CF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413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45031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56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DF2B8E-3D86-BB4E-A9B1-DF1F2D10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3207414"/>
            <a:ext cx="5145000" cy="1531948"/>
          </a:xfrm>
          <a:prstGeom prst="rect">
            <a:avLst/>
          </a:prstGeom>
        </p:spPr>
        <p:txBody>
          <a:bodyPr lIns="0" rIns="0"/>
          <a:lstStyle>
            <a:lvl1pPr>
              <a:defRPr sz="2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248974-DC62-D345-B0CA-B45EA5E95A3E}"/>
              </a:ext>
            </a:extLst>
          </p:cNvPr>
          <p:cNvSpPr/>
          <p:nvPr userDrawn="1"/>
        </p:nvSpPr>
        <p:spPr>
          <a:xfrm>
            <a:off x="7016854" y="3181248"/>
            <a:ext cx="1384290" cy="1384290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7220EF-3115-A844-B06F-6DB018755111}"/>
              </a:ext>
            </a:extLst>
          </p:cNvPr>
          <p:cNvSpPr/>
          <p:nvPr userDrawn="1"/>
        </p:nvSpPr>
        <p:spPr>
          <a:xfrm>
            <a:off x="8557089" y="4314589"/>
            <a:ext cx="211838" cy="2118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A091D8-D34A-9C41-83D8-BC0C3681B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62277" y="2337518"/>
            <a:ext cx="2183229" cy="21852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9341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1DFF21-4D60-1C4F-B9A8-F59189B86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1477651"/>
            <a:ext cx="2584450" cy="312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2" y="1651561"/>
            <a:ext cx="2149312" cy="1438076"/>
          </a:xfrm>
        </p:spPr>
        <p:txBody>
          <a:bodyPr/>
          <a:lstStyle>
            <a:lvl1pPr>
              <a:defRPr sz="1450">
                <a:solidFill>
                  <a:schemeClr val="bg1"/>
                </a:solidFill>
              </a:defRPr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564134-01B5-9743-9035-69F457E1AA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4540" y="1477652"/>
            <a:ext cx="5485323" cy="3120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30B2F4-F036-5040-9137-33703875EE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4649" y="1064871"/>
            <a:ext cx="8325214" cy="34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85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5"/>
            <a:ext cx="2600990" cy="3334981"/>
          </a:xfrm>
        </p:spPr>
        <p:txBody>
          <a:bodyPr tIns="0"/>
          <a:lstStyle>
            <a:lvl1pPr>
              <a:defRPr sz="19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3334981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4C4B89-F214-154C-9273-87E9C9935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4649" y="1168125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487EEAA-0AB2-8343-B3DB-176CEF2F2D8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52760" y="1168125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6"/>
            <a:ext cx="2600990" cy="1629163"/>
          </a:xfrm>
        </p:spPr>
        <p:txBody>
          <a:bodyPr tIns="0"/>
          <a:lstStyle>
            <a:lvl1pPr>
              <a:defRPr sz="19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913860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A6CA40-4A54-AC42-BAF3-B2D60F4AC13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67937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1200150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75E6A6B-6F8C-9743-8998-09416BC325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4649" y="2998386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69E9E21-029D-8D48-B3D1-7E12CFAEA8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6241" y="1200150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86F9982-8EF8-BF40-92C8-30E399C2DB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56241" y="2998386"/>
            <a:ext cx="1370305" cy="13716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6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8394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688393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75E6A6B-6F8C-9743-8998-09416BC325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4649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1EB245C-EEF9-4B47-BC65-E97D7943495E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4480210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849E9126-6CFE-6346-B382-DDB2E3E5984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166465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7F703ADD-4F5D-0C46-910C-F54B8ACC5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66465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6638FE8-CEED-9F4F-9DA0-EBED698B7F76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7350695" y="1168126"/>
            <a:ext cx="1349168" cy="1629163"/>
          </a:xfrm>
        </p:spPr>
        <p:txBody>
          <a:bodyPr tIns="0"/>
          <a:lstStyle>
            <a:lvl1pPr>
              <a:defRPr sz="18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3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3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9AD833C-0899-5041-9C5F-E7B725942A2B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7350694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71EC4AFF-6797-4F40-8884-D89CB2FE6F7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36950" y="1200150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9">
            <a:extLst>
              <a:ext uri="{FF2B5EF4-FFF2-40B4-BE49-F238E27FC236}">
                <a16:creationId xmlns:a16="http://schemas.microsoft.com/office/drawing/2014/main" id="{D1FCC565-D684-9744-8C67-AF1A509D1D1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36950" y="2998386"/>
            <a:ext cx="1184841" cy="118596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F19BD4B-3CE3-084E-A1E0-21711A8DECBA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4480209" y="2998386"/>
            <a:ext cx="1349169" cy="1629163"/>
          </a:xfrm>
        </p:spPr>
        <p:txBody>
          <a:bodyPr tIns="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spcBef>
                <a:spcPts val="225"/>
              </a:spcBef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8128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74648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604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6E538BE-89F0-E248-9A9B-CDD872CA87E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7033366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EA8C17EC-22B8-9B4C-97E6-4DEA1B3F88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59322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6F6619E5-09E0-BE45-8004-5346B195B56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2619933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AD830320-39EC-BB4C-A805-45FCF78C29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45889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E896FE6-4739-FA49-B128-87E59C85B04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4788081" y="2121613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4FE0C68F-FD3A-3B43-AC38-0C9CC7DF50B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14037" y="924578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02990C-EECE-A44F-B98D-CD1C25E44C6D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374646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7CCB606B-69C8-9E46-A206-64BEFCB7EEB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00602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B9B50C5D-5F40-DF4F-85CA-F22519EE2D03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7033364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37E5154D-D452-1246-ADE5-4E99C3244DC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59320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EEA5B68-2D91-364C-B47D-8401D2B6E080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2619931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8FA502B1-7017-C04E-AE25-D6941440835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945887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290AB07-AC47-D84A-BB55-5EE8B6F05135}"/>
              </a:ext>
            </a:extLst>
          </p:cNvPr>
          <p:cNvSpPr>
            <a:spLocks noGrp="1"/>
          </p:cNvSpPr>
          <p:nvPr>
            <p:ph sz="half" idx="39"/>
          </p:nvPr>
        </p:nvSpPr>
        <p:spPr>
          <a:xfrm>
            <a:off x="4788079" y="3934606"/>
            <a:ext cx="1735987" cy="659166"/>
          </a:xfrm>
        </p:spPr>
        <p:txBody>
          <a:bodyPr tIns="0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3"/>
                </a:solidFill>
              </a:defRPr>
            </a:lvl1pPr>
            <a:lvl2pPr marL="0" marR="0" indent="0" algn="ctr" defTabSz="685766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8A23BB83-9AA8-F046-93A3-CFF9C00ABAF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14035" y="2737571"/>
            <a:ext cx="1084074" cy="1085099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200x628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5"/>
            <a:ext cx="8325214" cy="5012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DFE20B6-075F-5540-A664-CC6FAF049A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4649" y="740229"/>
            <a:ext cx="8325214" cy="3909261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8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C37E6F-C7DD-FA4D-9C2F-27C047B16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80305"/>
            <a:ext cx="9144000" cy="4436278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2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97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2" y="0"/>
            <a:ext cx="3195688" cy="5143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0D3EF8-8A9F-CF4F-9BDF-1F350479020E}"/>
              </a:ext>
            </a:extLst>
          </p:cNvPr>
          <p:cNvSpPr/>
          <p:nvPr userDrawn="1"/>
        </p:nvSpPr>
        <p:spPr>
          <a:xfrm>
            <a:off x="7835144" y="749668"/>
            <a:ext cx="767166" cy="767166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38975"/>
            <a:ext cx="5300893" cy="82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8" y="1133251"/>
            <a:ext cx="5300894" cy="34646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/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783242"/>
            <a:ext cx="2501108" cy="2285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D3DAD44-B39C-6942-B455-8A5ABABBB5A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72515" y="327462"/>
            <a:ext cx="1888104" cy="18898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9A618D-8270-7D4F-ABC8-2BAD0529076D}"/>
              </a:ext>
            </a:extLst>
          </p:cNvPr>
          <p:cNvSpPr/>
          <p:nvPr userDrawn="1"/>
        </p:nvSpPr>
        <p:spPr>
          <a:xfrm>
            <a:off x="8644570" y="555078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63C876-41F9-8047-A0F6-9F22EF5595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67217" y="1406170"/>
            <a:ext cx="1187614" cy="11887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4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2" y="186744"/>
            <a:ext cx="3195688" cy="4956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949B3-6BAD-3143-ADFA-D4AC5F88C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D06909-4A2F-814D-9B07-2ABDA7379A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769967"/>
            <a:ext cx="2501108" cy="19958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DE6AF-8428-224A-98A3-7D63DF716E5E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8531C3-EF01-BF43-ADEE-C313CCA2479E}"/>
              </a:ext>
            </a:extLst>
          </p:cNvPr>
          <p:cNvSpPr/>
          <p:nvPr userDrawn="1"/>
        </p:nvSpPr>
        <p:spPr>
          <a:xfrm>
            <a:off x="7835144" y="749668"/>
            <a:ext cx="767166" cy="767166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08DC7EB-B435-4246-B7A0-6E744A68937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72515" y="327462"/>
            <a:ext cx="1888104" cy="1889888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D6453A-69ED-224E-9E6D-A3947B7B16E7}"/>
              </a:ext>
            </a:extLst>
          </p:cNvPr>
          <p:cNvSpPr/>
          <p:nvPr userDrawn="1"/>
        </p:nvSpPr>
        <p:spPr>
          <a:xfrm>
            <a:off x="8644570" y="555078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4D2D7F2-341E-1D40-B5CE-ED89299706E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67217" y="1406170"/>
            <a:ext cx="1187614" cy="1188736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2906835"/>
            <a:ext cx="8394278" cy="1531948"/>
          </a:xfrm>
          <a:prstGeom prst="rect">
            <a:avLst/>
          </a:prstGeom>
        </p:spPr>
        <p:txBody>
          <a:bodyPr lIns="0" rIns="0"/>
          <a:lstStyle>
            <a:lvl1pPr algn="l">
              <a:defRPr sz="26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600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EE4DEBC-D9EA-0D47-A8EF-6425E6112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20192"/>
            <a:ext cx="3195688" cy="5023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55C2EF-8F99-A448-A55C-5E3B1916C9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790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5"/>
            <a:ext cx="8424757" cy="526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5300894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8C1D96-AA09-0347-A37A-316FB56F1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992752"/>
            <a:ext cx="2501108" cy="1773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8B3075-AAEA-1D47-909C-6710887687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57E71-642D-D541-9839-582E30C5BA9C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40A251-8049-A447-8343-586D200DEAA7}"/>
              </a:ext>
            </a:extLst>
          </p:cNvPr>
          <p:cNvSpPr/>
          <p:nvPr userDrawn="1"/>
        </p:nvSpPr>
        <p:spPr>
          <a:xfrm>
            <a:off x="7353190" y="1166616"/>
            <a:ext cx="1150334" cy="11503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D7ED129-A726-EC48-8C8B-41BB9F331E3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68244" y="991431"/>
            <a:ext cx="1798352" cy="1800051"/>
          </a:xfrm>
          <a:prstGeom prst="ellipse">
            <a:avLst/>
          </a:prstGeom>
          <a:solidFill>
            <a:schemeClr val="bg1"/>
          </a:solidFill>
          <a:ln w="444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657633-9E24-1646-AC20-D828F19B149A}"/>
              </a:ext>
            </a:extLst>
          </p:cNvPr>
          <p:cNvSpPr/>
          <p:nvPr userDrawn="1"/>
        </p:nvSpPr>
        <p:spPr>
          <a:xfrm>
            <a:off x="8631782" y="1166616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7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deBar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86743"/>
            <a:ext cx="3195688" cy="49567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2290353"/>
            <a:ext cx="2464594" cy="2307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BCCCAB-2B67-7D48-9AEF-B2217BACC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EED3A0-0119-9849-BA96-D6F440DD6FA4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5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SideB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86744"/>
            <a:ext cx="3195688" cy="496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238976"/>
            <a:ext cx="2464594" cy="4242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94CF8-04B4-6C4A-8783-908D57341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448EAC-861D-0B42-9861-B5501ED14EAD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90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91DB43-9226-1643-A67C-5F919F355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20192"/>
            <a:ext cx="3195688" cy="5023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0F1B7D-AAAA-9745-AFD9-4C36260A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790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5"/>
            <a:ext cx="8424757" cy="526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5300894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991431"/>
            <a:ext cx="2464594" cy="3694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3B691-53AD-C243-AD62-F41861FE6E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8EE413-9947-0444-AFCE-16CD7D010492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1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8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47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5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3207414"/>
            <a:ext cx="8394278" cy="1531948"/>
          </a:xfrm>
          <a:prstGeom prst="rect">
            <a:avLst/>
          </a:prstGeom>
        </p:spPr>
        <p:txBody>
          <a:bodyPr lIns="0" rIns="0"/>
          <a:lstStyle>
            <a:lvl1pPr>
              <a:defRPr sz="2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4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2906835"/>
            <a:ext cx="8394278" cy="1531948"/>
          </a:xfrm>
          <a:prstGeom prst="rect">
            <a:avLst/>
          </a:prstGeom>
        </p:spPr>
        <p:txBody>
          <a:bodyPr lIns="0" rIns="0"/>
          <a:lstStyle>
            <a:lvl1pPr algn="l">
              <a:defRPr sz="26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8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9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33252"/>
            <a:ext cx="4073366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0169" y="1133252"/>
            <a:ext cx="4019694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56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theme" Target="../theme/theme2.xm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theme" Target="../theme/theme3.xml"/><Relationship Id="rId9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A308AD-B482-6643-8A1B-1AF0BBD24F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BBA468-1A62-C343-B43D-08FB3CED3E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B854C3-E30D-6443-BA46-5AABE0F333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87" y="331163"/>
            <a:ext cx="1358900" cy="977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2E9CB4-E805-D147-A587-BB773A0B89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631EBD-00C5-124A-B2E5-708184CB92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72D354-7657-6A4F-848A-9689CF29E8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4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054A0E-21FB-884A-A0DB-69693F8C43E7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C760CF-44CC-3643-9C63-0833525DDD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A7F294-A3E6-8249-BAEC-8B286D4167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0E5B34-A500-2040-89F2-49FF785F2F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21" y="952561"/>
            <a:ext cx="1358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75" r:id="rId4"/>
    <p:sldLayoutId id="2147483677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SzPct val="50000"/>
        <a:buFontTx/>
        <a:buNone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25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685766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1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A308AD-B482-6643-8A1B-1AF0BBD24F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BBA468-1A62-C343-B43D-08FB3CED3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B854C3-E30D-6443-BA46-5AABE0F33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87" y="331163"/>
            <a:ext cx="1358900" cy="977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2E9CB4-E805-D147-A587-BB773A0B89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631EBD-00C5-124A-B2E5-708184CB92E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7089B-2B7D-3847-B1AB-3079894329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88" y="1377950"/>
            <a:ext cx="1447800" cy="1422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72D354-7657-6A4F-848A-9689CF29E8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4000" cy="514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054A0E-21FB-884A-A0DB-69693F8C43E7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C760CF-44CC-3643-9C63-0833525DDD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A7F294-A3E6-8249-BAEC-8B286D4167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0E5B34-A500-2040-89F2-49FF785F2F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21" y="952561"/>
            <a:ext cx="1358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3" r:id="rId2"/>
    <p:sldLayoutId id="2147483754" r:id="rId3"/>
    <p:sldLayoutId id="2147483755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SzPct val="50000"/>
        <a:buFontTx/>
        <a:buNone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25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685766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1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75D192-04E9-AB4E-8AEA-4A7D67AEA7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8B493E-281F-7C44-A34C-78B86E8137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55279B-EB25-B843-9DC6-1DB6A60BF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26"/>
          <a:stretch/>
        </p:blipFill>
        <p:spPr>
          <a:xfrm>
            <a:off x="0" y="890176"/>
            <a:ext cx="9144000" cy="4246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133C96-2307-8A47-870D-DD2499D7A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09"/>
          <a:stretch/>
        </p:blipFill>
        <p:spPr>
          <a:xfrm>
            <a:off x="0" y="1556296"/>
            <a:ext cx="9144000" cy="3580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CA42D0-AAFD-9E4D-91DA-B4C28FAA6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43"/>
          <a:stretch/>
        </p:blipFill>
        <p:spPr>
          <a:xfrm>
            <a:off x="0" y="1360226"/>
            <a:ext cx="9144000" cy="3789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ECEF83-7D97-8448-AD25-AC0877E2F0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87" y="331163"/>
            <a:ext cx="1358900" cy="977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600770-704A-4045-9E66-94D31EB9E541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270B6A-4CF3-1047-B6AB-8BC3A9EA2A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56138E-4682-314A-94BE-C255620F05E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6DA279-AE9F-4345-BDE6-2CDB774B9E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21" y="952561"/>
            <a:ext cx="1358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7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SzPct val="50000"/>
        <a:buFontTx/>
        <a:buNone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25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685766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1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1133252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C413D6-7E3C-D842-8D4C-5AD31515A33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F84AB-813B-5B40-889A-153B9123F364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49CC4-16CC-E54A-995C-F922292CB2E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97C89-BEB0-D245-BB1D-EFC243D9E7F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B1A1E-DBED-2246-B2D5-69F94B1B847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709" r:id="rId6"/>
    <p:sldLayoutId id="2147483685" r:id="rId7"/>
    <p:sldLayoutId id="2147483719" r:id="rId8"/>
    <p:sldLayoutId id="2147483720" r:id="rId9"/>
    <p:sldLayoutId id="2147483686" r:id="rId10"/>
    <p:sldLayoutId id="2147483687" r:id="rId11"/>
    <p:sldLayoutId id="2147483688" r:id="rId12"/>
    <p:sldLayoutId id="2147483758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912924-C367-E34C-A12A-5C6BEFA5EA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52"/>
            <a:ext cx="9144000" cy="790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1133252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C413D6-7E3C-D842-8D4C-5AD31515A33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F84AB-813B-5B40-889A-153B9123F364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49CC4-16CC-E54A-995C-F922292CB2E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97C89-BEB0-D245-BB1D-EFC243D9E7F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E67B2-4CA4-2A4E-8265-598E2F7C93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1133252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A216D-8042-8D4D-AD63-74FFC2D34E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1C5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b="1" kern="1200">
          <a:solidFill>
            <a:srgbClr val="D95D2A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5C890-1914-5F42-BD26-5FD571F5A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12B39A-9DD1-134C-AF20-57A0F1DB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E01EF-7F65-E949-A775-949EE29BE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26"/>
          <a:stretch/>
        </p:blipFill>
        <p:spPr>
          <a:xfrm>
            <a:off x="0" y="890176"/>
            <a:ext cx="9144000" cy="4246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A1B03-87B7-8249-B0AA-0A96E8D0F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09"/>
          <a:stretch/>
        </p:blipFill>
        <p:spPr>
          <a:xfrm>
            <a:off x="0" y="1556296"/>
            <a:ext cx="9144000" cy="3580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CD49DC-59E4-8D48-9354-03382D9CC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43"/>
          <a:stretch/>
        </p:blipFill>
        <p:spPr>
          <a:xfrm>
            <a:off x="0" y="1360140"/>
            <a:ext cx="9144000" cy="37894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5CDEDB-D42F-4647-926B-C12F79399C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87" y="331163"/>
            <a:ext cx="1358900" cy="977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F5CD2D-2702-EE46-9946-9BFE1DBF39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21" y="952561"/>
            <a:ext cx="2781300" cy="200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57D8-FD8C-7D42-BDD5-063AD5011918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1769D-C62E-A243-9AD8-4EF41CB04C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8EE93-7008-B148-ADF1-547F09D0949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5C890-1914-5F42-BD26-5FD571F5A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12B39A-9DD1-134C-AF20-57A0F1DB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E01EF-7F65-E949-A775-949EE29BE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26"/>
          <a:stretch/>
        </p:blipFill>
        <p:spPr>
          <a:xfrm>
            <a:off x="0" y="890176"/>
            <a:ext cx="9144000" cy="4246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A1B03-87B7-8249-B0AA-0A96E8D0F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09"/>
          <a:stretch/>
        </p:blipFill>
        <p:spPr>
          <a:xfrm>
            <a:off x="0" y="1556296"/>
            <a:ext cx="9144000" cy="3580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CD49DC-59E4-8D48-9354-03382D9CC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43"/>
          <a:stretch/>
        </p:blipFill>
        <p:spPr>
          <a:xfrm>
            <a:off x="0" y="1360140"/>
            <a:ext cx="9144000" cy="37894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5CDEDB-D42F-4647-926B-C12F79399C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87" y="331163"/>
            <a:ext cx="1358900" cy="977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57D8-FD8C-7D42-BDD5-063AD5011918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1769D-C62E-A243-9AD8-4EF41CB04C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8EE93-7008-B148-ADF1-547F09D094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6B879-85F7-BB4C-A33E-D44C1C2516C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21" y="952561"/>
            <a:ext cx="1358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E0E6F1-33F6-5441-B281-7464FAD5F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1"/>
            <a:ext cx="9144000" cy="51419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EAF618-7991-9CB1-E579-E525DA9FDC55}"/>
              </a:ext>
            </a:extLst>
          </p:cNvPr>
          <p:cNvSpPr/>
          <p:nvPr/>
        </p:nvSpPr>
        <p:spPr>
          <a:xfrm>
            <a:off x="6690946" y="4615962"/>
            <a:ext cx="615462" cy="307730"/>
          </a:xfrm>
          <a:prstGeom prst="rect">
            <a:avLst/>
          </a:prstGeom>
          <a:solidFill>
            <a:srgbClr val="081D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6676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TITLE_SLIDES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05535A6D-EFE5-7D46-B32A-04C3C61494F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RITY_TITLE_SLIDES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05535A6D-EFE5-7D46-B32A-04C3C61494F4}"/>
    </a:ext>
  </a:extLst>
</a:theme>
</file>

<file path=ppt/theme/theme3.xml><?xml version="1.0" encoding="utf-8"?>
<a:theme xmlns:a="http://schemas.openxmlformats.org/drawingml/2006/main" name="Main_Speaker_KeyNote_Speaker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05535A6D-EFE5-7D46-B32A-04C3C61494F4}"/>
    </a:ext>
  </a:extLst>
</a:theme>
</file>

<file path=ppt/theme/theme4.xml><?xml version="1.0" encoding="utf-8"?>
<a:theme xmlns:a="http://schemas.openxmlformats.org/drawingml/2006/main" name="1_ORANGE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9BF52A8E-8431-2E47-B511-67BCA50AD540}"/>
    </a:ext>
  </a:extLst>
</a:theme>
</file>

<file path=ppt/theme/theme5.xml><?xml version="1.0" encoding="utf-8"?>
<a:theme xmlns:a="http://schemas.openxmlformats.org/drawingml/2006/main" name="2_BLUE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9BF52A8E-8431-2E47-B511-67BCA50AD540}"/>
    </a:ext>
  </a:extLst>
</a:theme>
</file>

<file path=ppt/theme/theme6.xml><?xml version="1.0" encoding="utf-8"?>
<a:theme xmlns:a="http://schemas.openxmlformats.org/drawingml/2006/main" name="3_YELLOW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FBD1A87D-216D-2145-B086-5561851A9330}"/>
    </a:ext>
  </a:extLst>
</a:theme>
</file>

<file path=ppt/theme/theme7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B1309A4D-139B-7540-8163-30427EC938D5}"/>
    </a:ext>
  </a:extLst>
</a:theme>
</file>

<file path=ppt/theme/theme8.xml><?xml version="1.0" encoding="utf-8"?>
<a:theme xmlns:a="http://schemas.openxmlformats.org/drawingml/2006/main" name="Main_Speaker_Slid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B1309A4D-139B-7540-8163-30427EC938D5}"/>
    </a:ext>
  </a:extLst>
</a:theme>
</file>

<file path=ppt/theme/theme9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Conf_2023_Powerpoint_Speaker_Template_16_9" id="{F9962B01-CC00-454A-B0C0-B8B83F0C3AA8}" vid="{DFFABDCA-87FD-8A40-A273-928190290C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YELLOW_BAR_THEME</Template>
  <TotalTime>1407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SESSION_TITLE_SLIDES</vt:lpstr>
      <vt:lpstr>CHARITY_TITLE_SLIDES</vt:lpstr>
      <vt:lpstr>Main_Speaker_KeyNote_Speaker</vt:lpstr>
      <vt:lpstr>1_ORANGE_BAR_THEME</vt:lpstr>
      <vt:lpstr>2_BLUE_BAR_THEME</vt:lpstr>
      <vt:lpstr>3_YELLOW_BAR_THEME</vt:lpstr>
      <vt:lpstr>1_Blank</vt:lpstr>
      <vt:lpstr>Main_Speaker_Slide</vt:lpstr>
      <vt:lpstr>Blank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Nannette Nolan</cp:lastModifiedBy>
  <cp:revision>67</cp:revision>
  <dcterms:created xsi:type="dcterms:W3CDTF">2023-04-27T20:26:20Z</dcterms:created>
  <dcterms:modified xsi:type="dcterms:W3CDTF">2023-06-15T14:45:36Z</dcterms:modified>
</cp:coreProperties>
</file>