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  <p:sldMasterId id="2147483679" r:id="rId2"/>
    <p:sldMasterId id="2147483733" r:id="rId3"/>
    <p:sldMasterId id="2147483705" r:id="rId4"/>
  </p:sldMasterIdLst>
  <p:sldIdLst>
    <p:sldId id="316" r:id="rId5"/>
    <p:sldId id="340" r:id="rId6"/>
    <p:sldId id="341" r:id="rId7"/>
    <p:sldId id="318" r:id="rId8"/>
    <p:sldId id="312" r:id="rId9"/>
    <p:sldId id="306" r:id="rId10"/>
    <p:sldId id="314" r:id="rId11"/>
    <p:sldId id="301" r:id="rId12"/>
    <p:sldId id="302" r:id="rId13"/>
    <p:sldId id="310" r:id="rId14"/>
    <p:sldId id="303" r:id="rId15"/>
    <p:sldId id="295" r:id="rId16"/>
    <p:sldId id="304" r:id="rId17"/>
    <p:sldId id="307" r:id="rId18"/>
    <p:sldId id="294" r:id="rId19"/>
    <p:sldId id="296" r:id="rId20"/>
    <p:sldId id="297" r:id="rId21"/>
    <p:sldId id="298" r:id="rId22"/>
    <p:sldId id="299" r:id="rId23"/>
    <p:sldId id="300" r:id="rId24"/>
    <p:sldId id="333" r:id="rId25"/>
    <p:sldId id="319" r:id="rId26"/>
    <p:sldId id="320" r:id="rId27"/>
    <p:sldId id="321" r:id="rId28"/>
    <p:sldId id="334" r:id="rId29"/>
    <p:sldId id="327" r:id="rId30"/>
    <p:sldId id="325" r:id="rId31"/>
    <p:sldId id="326" r:id="rId32"/>
    <p:sldId id="335" r:id="rId33"/>
    <p:sldId id="330" r:id="rId34"/>
    <p:sldId id="331" r:id="rId35"/>
    <p:sldId id="332" r:id="rId36"/>
    <p:sldId id="329" r:id="rId37"/>
    <p:sldId id="328" r:id="rId38"/>
    <p:sldId id="336" r:id="rId39"/>
    <p:sldId id="322" r:id="rId40"/>
    <p:sldId id="338" r:id="rId41"/>
    <p:sldId id="337" r:id="rId42"/>
    <p:sldId id="324" r:id="rId43"/>
    <p:sldId id="339" r:id="rId4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45"/>
      <p:bold r:id="rId46"/>
      <p:italic r:id="rId47"/>
      <p:boldItalic r:id="rId48"/>
    </p:embeddedFont>
    <p:embeddedFont>
      <p:font typeface="Montserrat Light" panose="00000400000000000000" pitchFamily="2" charset="0"/>
      <p:regular r:id="rId49"/>
      <p:italic r:id="rId50"/>
    </p:embeddedFont>
    <p:embeddedFont>
      <p:font typeface="Montserrat Medium" panose="00000600000000000000" pitchFamily="2" charset="0"/>
      <p:regular r:id="rId51"/>
      <p:italic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464" autoAdjust="0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68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22A352-34E7-8446-A397-87EEA10D7C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39" t="12521" r="22187" b="51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039055-C0BD-E64C-8F40-E5BB9B4CDF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63798" y="476250"/>
            <a:ext cx="3167843" cy="571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297A1-7DE4-7A42-AD77-B9B6D9847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26966" y="571805"/>
            <a:ext cx="2264858" cy="464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4F393E-5EE6-364D-AF39-F9C696D655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3103" y="1682920"/>
            <a:ext cx="6517795" cy="13875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E2F486-8C4A-7147-9E0D-255771385A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2129" y="3373147"/>
            <a:ext cx="7739742" cy="4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5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321295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90650"/>
            <a:ext cx="8229601" cy="346460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F76F9-327C-ED4B-B66F-B7F9C330B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8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321295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4023106" cy="346460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F76F9-327C-ED4B-B66F-B7F9C330B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A1450-37B6-3B4E-AFDC-67151444C2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63695" y="1390650"/>
            <a:ext cx="4023106" cy="346460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888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Left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4CFE746-E03D-134B-BCD1-6926066F90D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91439"/>
            <a:ext cx="4572000" cy="5052061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393" y="400050"/>
            <a:ext cx="3705407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397" y="1294326"/>
            <a:ext cx="3705403" cy="346460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3F819-4DF3-4E4E-85D6-6592761C3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Square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393" y="932613"/>
            <a:ext cx="3705407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397" y="1826889"/>
            <a:ext cx="3705403" cy="346460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3F819-4DF3-4E4E-85D6-6592761C3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ED7090-4F18-7842-9A7E-61D140964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46"/>
            <a:ext cx="2288333" cy="5053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Montserrat Light" pitchFamily="2" charset="77"/>
            </a:endParaRP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B4DB3A1-8491-4246-8A99-24685C6B3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857250"/>
            <a:ext cx="4114800" cy="3429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637EEE-B1EE-0D4B-9D6A-F60810F6FB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Left_Photo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40CF50-9B32-B944-9B2E-1F7EEAE92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47" y="1020615"/>
            <a:ext cx="4404054" cy="3464601"/>
          </a:xfrm>
        </p:spPr>
        <p:txBody>
          <a:bodyPr/>
          <a:lstStyle>
            <a:lvl1pPr>
              <a:defRPr b="0" i="0">
                <a:latin typeface="Montserrat Medium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77013-8ABD-434C-87E1-F196E03E6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D32B7F-C776-8949-9D9D-E6803A04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91440"/>
            <a:ext cx="3141306" cy="5053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Montserrat Ligh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F6894D-5C20-9345-851B-271DC5C51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1" y="4685870"/>
            <a:ext cx="922738" cy="27993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2751A9C-680B-B240-A656-CE7AF7285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9437"/>
            <a:ext cx="3248206" cy="82418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0A356A68-E229-A94B-971F-F5ACF7CA2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16000"/>
            <a:ext cx="3801650" cy="3429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0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_Slide_Righ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803"/>
            <a:ext cx="3705407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3020509"/>
            <a:ext cx="3705403" cy="119037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3F819-4DF3-4E4E-85D6-6592761C3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ED7090-4F18-7842-9A7E-61D140964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1" y="89646"/>
            <a:ext cx="4572000" cy="5053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Montserrat Light" pitchFamily="2" charset="77"/>
            </a:endParaRP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B4DB3A1-8491-4246-8A99-24685C6B3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857250"/>
            <a:ext cx="3657600" cy="3429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0F5CF7-0A59-B242-93EA-F9DFF4529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748349"/>
            <a:ext cx="1309961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2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ED7090-4F18-7842-9A7E-61D140964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90650"/>
            <a:ext cx="9144001" cy="375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Montserrat Ligh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132"/>
            <a:ext cx="8229600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3500906"/>
            <a:ext cx="3705403" cy="119037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 Medium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3F819-4DF3-4E4E-85D6-6592761C3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B4DB3A1-8491-4246-8A99-24685C6B3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55050"/>
            <a:ext cx="1791983" cy="167998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302DF3-BC06-AA40-A058-FE8816D05E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2000" y="3500906"/>
            <a:ext cx="3705403" cy="1190377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 Medium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6B4A39D2-B5A2-9C41-A7C8-B6992232E4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996" y="1655050"/>
            <a:ext cx="1791983" cy="167998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F83263-C811-8449-AC1A-896A0ABCAA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34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Right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76F5E209-D636-934E-BD31-669643F5F4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91439"/>
            <a:ext cx="4572000" cy="5052061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3930241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90651"/>
            <a:ext cx="3384957" cy="133985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84580B-8A32-5B4C-B753-9B96BC62BE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1" y="3121263"/>
            <a:ext cx="3384957" cy="133985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DD262B-5F07-184E-8020-3524F8666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C1A868-949B-9D47-A0AF-B70D1365C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748349"/>
            <a:ext cx="1309961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39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A1ECD9-C301-A143-B36B-77582E83B9D0}"/>
              </a:ext>
            </a:extLst>
          </p:cNvPr>
          <p:cNvSpPr/>
          <p:nvPr userDrawn="1"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8325214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8229599" cy="284239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B6269E-F886-0B40-B78A-8C5F4AB79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133A08-7082-DA41-A2E3-C445E7F6EC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30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Photo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8325214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B6269E-F886-0B40-B78A-8C5F4AB79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BE637210-5762-B144-AFDF-0A742E1BC8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98620"/>
            <a:ext cx="9144000" cy="359950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19AF0-BD2E-D445-AD13-B9DEEE5DA09B}"/>
              </a:ext>
            </a:extLst>
          </p:cNvPr>
          <p:cNvSpPr/>
          <p:nvPr userDrawn="1"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7E47D4-2513-6743-974F-095981EDAE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Horz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8C3315-FA03-CF49-B5C0-9A1A21FB2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6" r="596" b="11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3955C4-54B6-DC44-8887-A01528AD6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167" y="91440"/>
            <a:ext cx="2288333" cy="5053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Montserrat Light" pitchFamily="2" charset="77"/>
            </a:endParaRP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D84EFDF-ED59-504C-9EA6-C0DEB4CA7E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3000" y="1201271"/>
            <a:ext cx="6858000" cy="207981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057" y="408635"/>
            <a:ext cx="6120744" cy="869896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B01CE-F7E5-3947-9685-9FA7DA93C8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44D379-2171-5847-B9CD-0739E6651B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42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8325214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90650"/>
            <a:ext cx="3838902" cy="284239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buSzPct val="90000"/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B52890-46B1-0C4F-8D90-C2AC5EF4BD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390650"/>
            <a:ext cx="4019694" cy="287324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buSzPct val="90000"/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5B5661-58DB-3D4D-9CE8-2E02B40EE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524013-3248-C44D-BA3D-C7AFEF15EF19}"/>
              </a:ext>
            </a:extLst>
          </p:cNvPr>
          <p:cNvSpPr/>
          <p:nvPr userDrawn="1"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4968EE-CE41-EC41-8404-BD37C05E6E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54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8325214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90650"/>
            <a:ext cx="2647740" cy="284239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5B5661-58DB-3D4D-9CE8-2E02B40EE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57A732-FB9C-714C-92FB-B188328E0A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2123" y="1390650"/>
            <a:ext cx="2647740" cy="284239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F95917-F25C-1643-873E-AAFD9EEB2CF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54662" y="1390650"/>
            <a:ext cx="2647740" cy="284239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6A3CDE-9DCC-C44F-A7DD-484CF25CA5A4}"/>
              </a:ext>
            </a:extLst>
          </p:cNvPr>
          <p:cNvSpPr/>
          <p:nvPr userDrawn="1"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967D0F-EE1F-1543-8DD6-FEACA04AFC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9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Blocks_Bottom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8229598" cy="824187"/>
          </a:xfrm>
        </p:spPr>
        <p:txBody>
          <a:bodyPr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AC8136-C22B-D54D-9B53-A3CC2B022F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1" y="4685870"/>
            <a:ext cx="922738" cy="279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FBA5A8-A0B3-164A-9598-37701041F423}"/>
              </a:ext>
            </a:extLst>
          </p:cNvPr>
          <p:cNvSpPr txBox="1"/>
          <p:nvPr userDrawn="1"/>
        </p:nvSpPr>
        <p:spPr>
          <a:xfrm>
            <a:off x="5186331" y="4822112"/>
            <a:ext cx="3513532" cy="2020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3" b="0" i="0" dirty="0" err="1">
                <a:solidFill>
                  <a:schemeClr val="bg1"/>
                </a:solidFill>
                <a:latin typeface="Montserrat" pitchFamily="2" charset="77"/>
                <a:cs typeface="Calibri" panose="020F0502020204030204" pitchFamily="34" charset="0"/>
              </a:rPr>
              <a:t>www.L-TEN.org</a:t>
            </a:r>
            <a:r>
              <a:rPr lang="en-US" sz="713" b="0" i="0" kern="1200" dirty="0">
                <a:solidFill>
                  <a:schemeClr val="bg1"/>
                </a:solidFill>
                <a:effectLst/>
                <a:latin typeface="Montserrat" pitchFamily="2" charset="77"/>
                <a:ea typeface="+mn-ea"/>
                <a:cs typeface="Calibri" panose="020F0502020204030204" pitchFamily="34" charset="0"/>
              </a:rPr>
              <a:t> </a:t>
            </a:r>
            <a:r>
              <a:rPr lang="en-US" sz="713" b="0" i="0" kern="1200" dirty="0">
                <a:solidFill>
                  <a:schemeClr val="accent1"/>
                </a:solidFill>
                <a:effectLst/>
                <a:latin typeface="Montserrat" pitchFamily="2" charset="77"/>
                <a:ea typeface="+mn-ea"/>
                <a:cs typeface="+mn-cs"/>
              </a:rPr>
              <a:t>// </a:t>
            </a:r>
            <a:fld id="{0D97CEEB-B1E4-AA40-97E2-6DAFE160819B}" type="slidenum">
              <a:rPr lang="en-US" sz="713" b="0" i="0" smtClean="0">
                <a:solidFill>
                  <a:schemeClr val="bg1"/>
                </a:solidFill>
                <a:latin typeface="Montserrat" pitchFamily="2" charset="77"/>
              </a:rPr>
              <a:pPr marL="0" marR="0" lvl="0" indent="0" algn="r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13" b="0" i="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68E59A-67D5-9B43-9833-B3CE5E2A1C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84740"/>
            <a:ext cx="9144000" cy="185876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8E9219C-7338-744D-9C59-299BDA40D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390179"/>
            <a:ext cx="2407748" cy="2735704"/>
          </a:xfr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lIns="91440" tIns="457200">
            <a:noAutofit/>
          </a:bodyPr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Montserrat Medium" pitchFamily="2" charset="77"/>
              </a:defRPr>
            </a:lvl1pPr>
            <a:lvl2pPr algn="ctr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B0FECFE-3B4B-134D-AD1E-19559E7A6C1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68716" y="1390179"/>
            <a:ext cx="2407158" cy="2736342"/>
          </a:xfr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Montserrat Medium" pitchFamily="2" charset="77"/>
              </a:defRPr>
            </a:lvl1pPr>
            <a:lvl2pPr algn="ctr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0A376E4-B567-3746-A12A-1B6B9185D9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9641" y="1390179"/>
            <a:ext cx="2407158" cy="2736342"/>
          </a:xfr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Montserrat Medium" pitchFamily="2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6CE38-CBCA-5F41-8765-35EE3CA43A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12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8229598" cy="824187"/>
          </a:xfrm>
        </p:spPr>
        <p:txBody>
          <a:bodyPr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6CE38-CBCA-5F41-8765-35EE3CA43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7169B45-D127-024C-B85F-5EDFEB89B848}"/>
              </a:ext>
            </a:extLst>
          </p:cNvPr>
          <p:cNvSpPr/>
          <p:nvPr userDrawn="1"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822F5D-E6EA-B844-96DA-716EE4DAF7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76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Speak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8229598" cy="824187"/>
          </a:xfrm>
        </p:spPr>
        <p:txBody>
          <a:bodyPr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68E59A-67D5-9B43-9833-B3CE5E2A1C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2" y="1390650"/>
            <a:ext cx="1766503" cy="200663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6CE38-CBCA-5F41-8765-35EE3CA43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D7F8538A-2973-1945-B29F-C7A94EAE1F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11567" y="1390179"/>
            <a:ext cx="1766503" cy="200663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994DC0C6-5E8A-4C4C-98AD-8CEA7FC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5932" y="1390179"/>
            <a:ext cx="1766503" cy="200663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CC82D2B-B0A0-8541-915D-B05BDDE384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20297" y="1389708"/>
            <a:ext cx="1766503" cy="200663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A87619E-2F6C-0F4C-A80A-E3117F2A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3469738"/>
            <a:ext cx="1766504" cy="1023102"/>
          </a:xfrm>
        </p:spPr>
        <p:txBody>
          <a:bodyPr/>
          <a:lstStyle>
            <a:lvl1pPr algn="ctr">
              <a:defRPr sz="1400" b="0" i="0">
                <a:latin typeface="Montserrat Medium" pitchFamily="2" charset="77"/>
              </a:defRPr>
            </a:lvl1pPr>
            <a:lvl2pPr algn="ctr">
              <a:defRPr sz="1050"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962EFC8-98C0-4B4C-8539-5A99A6954E8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611566" y="3469738"/>
            <a:ext cx="1766504" cy="1023102"/>
          </a:xfrm>
        </p:spPr>
        <p:txBody>
          <a:bodyPr/>
          <a:lstStyle>
            <a:lvl1pPr algn="ctr">
              <a:defRPr sz="1400" b="0" i="0">
                <a:latin typeface="Montserrat Medium" pitchFamily="2" charset="77"/>
              </a:defRPr>
            </a:lvl1pPr>
            <a:lvl2pPr algn="ctr">
              <a:defRPr sz="1050"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ED3F6C9-B142-C943-97B7-DB214C9F0BC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765930" y="3469738"/>
            <a:ext cx="1766504" cy="1023102"/>
          </a:xfrm>
        </p:spPr>
        <p:txBody>
          <a:bodyPr/>
          <a:lstStyle>
            <a:lvl1pPr algn="ctr">
              <a:defRPr sz="1400" b="0" i="0">
                <a:latin typeface="Montserrat Medium" pitchFamily="2" charset="77"/>
              </a:defRPr>
            </a:lvl1pPr>
            <a:lvl2pPr algn="ctr">
              <a:defRPr sz="1050"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92B029-D77F-994E-9316-A8B7FC43D00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20294" y="3469738"/>
            <a:ext cx="1766504" cy="1023102"/>
          </a:xfrm>
        </p:spPr>
        <p:txBody>
          <a:bodyPr/>
          <a:lstStyle>
            <a:lvl1pPr algn="ctr">
              <a:defRPr sz="1400" b="0" i="0">
                <a:latin typeface="Montserrat Medium" pitchFamily="2" charset="77"/>
              </a:defRPr>
            </a:lvl1pPr>
            <a:lvl2pPr algn="ctr">
              <a:defRPr sz="1050"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6734C6-EC8E-794B-9C1B-74EE286B1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748349"/>
            <a:ext cx="1309961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33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_Speak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8229598" cy="824187"/>
          </a:xfrm>
        </p:spPr>
        <p:txBody>
          <a:bodyPr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68E59A-67D5-9B43-9833-B3CE5E2A1C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2" y="1027472"/>
            <a:ext cx="1766503" cy="110277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6CE38-CBCA-5F41-8765-35EE3CA43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D7F8538A-2973-1945-B29F-C7A94EAE1F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11567" y="1027001"/>
            <a:ext cx="1766503" cy="110277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994DC0C6-5E8A-4C4C-98AD-8CEA7FC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65932" y="1027001"/>
            <a:ext cx="1766503" cy="110277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CC82D2B-B0A0-8541-915D-B05BDDE384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20297" y="1026530"/>
            <a:ext cx="1766503" cy="110277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A87619E-2F6C-0F4C-A80A-E3117F2A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2159798"/>
            <a:ext cx="1766504" cy="668035"/>
          </a:xfrm>
        </p:spPr>
        <p:txBody>
          <a:bodyPr/>
          <a:lstStyle>
            <a:lvl1pPr algn="ctr">
              <a:defRPr sz="1400" b="0" i="0">
                <a:latin typeface="Montserrat Medium" pitchFamily="2" charset="77"/>
              </a:defRPr>
            </a:lvl1pPr>
            <a:lvl2pPr algn="ctr">
              <a:spcBef>
                <a:spcPts val="200"/>
              </a:spcBef>
              <a:defRPr sz="1050"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962EFC8-98C0-4B4C-8539-5A99A6954E8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611566" y="2159798"/>
            <a:ext cx="1766504" cy="668035"/>
          </a:xfrm>
        </p:spPr>
        <p:txBody>
          <a:bodyPr/>
          <a:lstStyle>
            <a:lvl1pPr algn="ctr">
              <a:defRPr sz="1400" b="0" i="0">
                <a:latin typeface="Montserrat Medium" pitchFamily="2" charset="77"/>
              </a:defRPr>
            </a:lvl1pPr>
            <a:lvl2pPr algn="ctr">
              <a:spcBef>
                <a:spcPts val="200"/>
              </a:spcBef>
              <a:defRPr sz="1050"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ED3F6C9-B142-C943-97B7-DB214C9F0BC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765930" y="2159798"/>
            <a:ext cx="1766504" cy="668035"/>
          </a:xfrm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Montserrat Medium" pitchFamily="2" charset="77"/>
              </a:defRPr>
            </a:lvl1pPr>
            <a:lvl2pPr algn="ctr">
              <a:spcBef>
                <a:spcPts val="200"/>
              </a:spcBef>
              <a:defRPr sz="1050"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592B029-D77F-994E-9316-A8B7FC43D00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920294" y="2159798"/>
            <a:ext cx="1766504" cy="668035"/>
          </a:xfrm>
        </p:spPr>
        <p:txBody>
          <a:bodyPr/>
          <a:lstStyle>
            <a:lvl1pPr algn="ctr">
              <a:defRPr sz="1400" b="0" i="0">
                <a:latin typeface="Montserrat Medium" pitchFamily="2" charset="77"/>
              </a:defRPr>
            </a:lvl1pPr>
            <a:lvl2pPr algn="ctr">
              <a:spcBef>
                <a:spcPts val="200"/>
              </a:spcBef>
              <a:defRPr sz="1050"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5B0F7D19-575F-E24F-9513-9817CEB4D73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7200" y="2797203"/>
            <a:ext cx="1766503" cy="110277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5D53F56D-E3BA-DD41-9923-F256A9A64B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11565" y="2796732"/>
            <a:ext cx="1766503" cy="110277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BDD8E03-87D2-374C-8A79-42C38C3D5A1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65930" y="2796732"/>
            <a:ext cx="1766503" cy="110277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D5A6F1D-DE87-4545-AE0C-664F1664448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20295" y="2796261"/>
            <a:ext cx="1766503" cy="1102777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EE2D8B-7483-5648-B714-B17295DE569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57200" y="3929529"/>
            <a:ext cx="1766504" cy="668035"/>
          </a:xfrm>
        </p:spPr>
        <p:txBody>
          <a:bodyPr/>
          <a:lstStyle>
            <a:lvl1pPr algn="ctr">
              <a:defRPr sz="1400" b="0" i="0">
                <a:latin typeface="Montserrat Medium" pitchFamily="2" charset="77"/>
              </a:defRPr>
            </a:lvl1pPr>
            <a:lvl2pPr algn="ctr">
              <a:spcBef>
                <a:spcPts val="200"/>
              </a:spcBef>
              <a:defRPr sz="1050"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8C7B4C1-0C86-3A4D-B098-9BAFC446B88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2611564" y="3929529"/>
            <a:ext cx="1766504" cy="668035"/>
          </a:xfrm>
        </p:spPr>
        <p:txBody>
          <a:bodyPr/>
          <a:lstStyle>
            <a:lvl1pPr algn="ctr">
              <a:defRPr sz="1400" b="0" i="0">
                <a:latin typeface="Montserrat Medium" pitchFamily="2" charset="77"/>
              </a:defRPr>
            </a:lvl1pPr>
            <a:lvl2pPr algn="ctr">
              <a:spcBef>
                <a:spcPts val="200"/>
              </a:spcBef>
              <a:defRPr sz="1050"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03F25F3-D89C-9141-8D63-61708482DF8A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765928" y="3929529"/>
            <a:ext cx="1766504" cy="668035"/>
          </a:xfrm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Montserrat Medium" pitchFamily="2" charset="77"/>
              </a:defRPr>
            </a:lvl1pPr>
            <a:lvl2pPr algn="ctr">
              <a:spcBef>
                <a:spcPts val="200"/>
              </a:spcBef>
              <a:defRPr sz="1050"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428ADA8D-3B6F-8041-8B94-58F4A2081F85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920292" y="3929529"/>
            <a:ext cx="1766504" cy="668035"/>
          </a:xfrm>
        </p:spPr>
        <p:txBody>
          <a:bodyPr/>
          <a:lstStyle>
            <a:lvl1pPr algn="ctr">
              <a:defRPr sz="1400" b="0" i="0">
                <a:latin typeface="Montserrat Medium" pitchFamily="2" charset="77"/>
              </a:defRPr>
            </a:lvl1pPr>
            <a:lvl2pPr algn="ctr">
              <a:spcBef>
                <a:spcPts val="200"/>
              </a:spcBef>
              <a:defRPr sz="1050"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83450B6-56C9-1B49-A7D1-CC42A8BAF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748349"/>
            <a:ext cx="1309961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6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No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0503"/>
            <a:ext cx="5433461" cy="774422"/>
          </a:xfr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466"/>
            <a:ext cx="8321295" cy="824187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3E04E-8184-4F4D-94D7-176C97429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30761B-10D5-2643-AF69-EF8AA56A9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00050"/>
            <a:ext cx="2857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42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8325214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650"/>
            <a:ext cx="8229599" cy="284239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B6269E-F886-0B40-B78A-8C5F4AB79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90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8325214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90650"/>
            <a:ext cx="3838902" cy="284239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buSzPct val="90000"/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B52890-46B1-0C4F-8D90-C2AC5EF4BD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390650"/>
            <a:ext cx="4019694" cy="287324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buSzPct val="90000"/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5B5661-58DB-3D4D-9CE8-2E02B40EE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93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lum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8325214" cy="824187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90650"/>
            <a:ext cx="2647740" cy="284239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5B5661-58DB-3D4D-9CE8-2E02B40EE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57A732-FB9C-714C-92FB-B188328E0A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2123" y="1390650"/>
            <a:ext cx="2647740" cy="284239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F95917-F25C-1643-873E-AAFD9EEB2CF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54662" y="1390650"/>
            <a:ext cx="2647740" cy="2842391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35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Lef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67422E-D6F9-234A-BB62-C1342910A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6" r="596" b="11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3955C4-54B6-DC44-8887-A01528AD6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46"/>
            <a:ext cx="2288333" cy="5053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Montserrat Light" pitchFamily="2" charset="77"/>
            </a:endParaRP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D84EFDF-ED59-504C-9EA6-C0DEB4CA7E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881743"/>
            <a:ext cx="3904001" cy="3429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057" y="408635"/>
            <a:ext cx="6120744" cy="869896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B01CE-F7E5-3947-9685-9FA7DA93C8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53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00050"/>
            <a:ext cx="8229598" cy="824187"/>
          </a:xfrm>
        </p:spPr>
        <p:txBody>
          <a:bodyPr/>
          <a:lstStyle>
            <a:lvl1pPr algn="ctr">
              <a:defRPr b="0" i="0"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96CE38-CBCA-5F41-8765-35EE3CA43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87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5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BC8634-4B2C-F143-BF6C-60D72DFB6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3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0C56F3E-452C-BF4C-8889-6CF4014CB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90651"/>
            <a:ext cx="9144000" cy="375285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2381"/>
            <a:ext cx="5433461" cy="774422"/>
          </a:xfr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8104"/>
            <a:ext cx="8321295" cy="82418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3E04E-8184-4F4D-94D7-176C97429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E91B0D-3B80-CA4A-B818-42BF7BD38E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00050"/>
            <a:ext cx="2857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3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No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6CAAFA-4531-284C-B399-3898B45F8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90650"/>
            <a:ext cx="9144001" cy="375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Montserrat Light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0503"/>
            <a:ext cx="5433461" cy="774422"/>
          </a:xfr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466"/>
            <a:ext cx="8321295" cy="82418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3E04E-8184-4F4D-94D7-176C97429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30761B-10D5-2643-AF69-EF8AA56A9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00050"/>
            <a:ext cx="2857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2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B2F687-45A6-554D-B4EE-64348C3C1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167" y="1390651"/>
            <a:ext cx="9144000" cy="1339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latin typeface="Montserrat Light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2381"/>
            <a:ext cx="5433461" cy="774422"/>
          </a:xfrm>
        </p:spPr>
        <p:txBody>
          <a:bodyPr/>
          <a:lstStyle>
            <a:lvl1pPr>
              <a:defRPr sz="1800" b="0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2626"/>
            <a:ext cx="8321295" cy="82418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3E04E-8184-4F4D-94D7-176C97429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567F83-C79C-4B48-A5CE-944B2C4CB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00050"/>
            <a:ext cx="28575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1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0C56F3E-452C-BF4C-8889-6CF4014CB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90651"/>
            <a:ext cx="9144000" cy="375285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2381"/>
            <a:ext cx="5433461" cy="774422"/>
          </a:xfr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8104"/>
            <a:ext cx="8321295" cy="82418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3E04E-8184-4F4D-94D7-176C97429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7063733-0DFE-114B-8A9E-38EDDB3FA2C1}"/>
              </a:ext>
            </a:extLst>
          </p:cNvPr>
          <p:cNvSpPr txBox="1">
            <a:spLocks/>
          </p:cNvSpPr>
          <p:nvPr userDrawn="1"/>
        </p:nvSpPr>
        <p:spPr>
          <a:xfrm>
            <a:off x="466825" y="400050"/>
            <a:ext cx="8325214" cy="82418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13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hoto_Heading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0C56F3E-452C-BF4C-8889-6CF4014CB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1439"/>
            <a:ext cx="9144000" cy="505206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321295" cy="82418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944D36-7072-AF4B-B335-425B6A543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44F80E-6998-A848-B512-C4039CFBB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172381"/>
            <a:ext cx="5433461" cy="774422"/>
          </a:xfrm>
        </p:spPr>
        <p:txBody>
          <a:bodyPr/>
          <a:lstStyle>
            <a:lvl1pPr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69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25210"/>
            <a:ext cx="8394278" cy="86989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835"/>
            <a:ext cx="8394278" cy="153194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2383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Calibri" panose="020F0502020204030204" pitchFamily="34" charset="0"/>
              </a:rPr>
              <a:t>Click to edit Master text styles</a:t>
            </a:r>
          </a:p>
          <a:p>
            <a:pPr marL="0" marR="0" lvl="1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2383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0" marR="0" lvl="2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2383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0" marR="0" lvl="3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2383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0" marR="0" lvl="4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B2383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Calibri" panose="020F0502020204030204" pitchFamily="34" charset="0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6070B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2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709" r:id="rId3"/>
    <p:sldLayoutId id="2147483677" r:id="rId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2"/>
          </a:solidFill>
          <a:latin typeface="Montserrat" pitchFamily="2" charset="77"/>
          <a:ea typeface="+mj-ea"/>
          <a:cs typeface="Calibri" panose="020F0502020204030204" pitchFamily="34" charset="0"/>
        </a:defRPr>
      </a:lvl1pPr>
    </p:titleStyle>
    <p:bodyStyle>
      <a:lvl1pPr marL="0" marR="0" indent="0" algn="l" defTabSz="685766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4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marR="0" indent="0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Tx/>
        <a:buNone/>
        <a:tabLst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0" marR="0" indent="-171442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42884" marR="0" indent="-171442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25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514325" marR="0" indent="-171442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11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pos="54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32834-8275-F849-80C5-910BFBAA0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l="596" r="596" b="11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825" y="400050"/>
            <a:ext cx="8325214" cy="82418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825" y="1416416"/>
            <a:ext cx="8325214" cy="34646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62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32" r:id="rId2"/>
    <p:sldLayoutId id="2147483730" r:id="rId3"/>
    <p:sldLayoutId id="2147483727" r:id="rId4"/>
    <p:sldLayoutId id="2147483711" r:id="rId5"/>
    <p:sldLayoutId id="2147483707" r:id="rId6"/>
    <p:sldLayoutId id="2147483729" r:id="rId7"/>
    <p:sldLayoutId id="2147483681" r:id="rId8"/>
    <p:sldLayoutId id="2147483710" r:id="rId9"/>
    <p:sldLayoutId id="2147483726" r:id="rId10"/>
    <p:sldLayoutId id="2147483723" r:id="rId11"/>
    <p:sldLayoutId id="2147483731" r:id="rId12"/>
    <p:sldLayoutId id="2147483708" r:id="rId13"/>
    <p:sldLayoutId id="2147483715" r:id="rId14"/>
    <p:sldLayoutId id="2147483728" r:id="rId15"/>
    <p:sldLayoutId id="2147483682" r:id="rId16"/>
    <p:sldLayoutId id="2147483716" r:id="rId17"/>
    <p:sldLayoutId id="2147483712" r:id="rId18"/>
    <p:sldLayoutId id="2147483724" r:id="rId19"/>
    <p:sldLayoutId id="2147483713" r:id="rId20"/>
    <p:sldLayoutId id="2147483714" r:id="rId2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2"/>
          </a:solidFill>
          <a:latin typeface="Montserrat" pitchFamily="2" charset="77"/>
          <a:ea typeface="+mj-ea"/>
          <a:cs typeface="Calibri" panose="020F050202020403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685766" rtl="0" eaLnBrk="1" latinLnBrk="0" hangingPunct="1">
        <a:lnSpc>
          <a:spcPct val="90000"/>
        </a:lnSpc>
        <a:spcBef>
          <a:spcPts val="375"/>
        </a:spcBef>
        <a:buFontTx/>
        <a:buNone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0" indent="-171442" algn="l" defTabSz="685766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24"/>
        </a:buBlip>
        <a:defRPr sz="145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42884" indent="-171442" algn="l" defTabSz="685766" rtl="0" eaLnBrk="1" latinLnBrk="0" hangingPunct="1">
        <a:lnSpc>
          <a:spcPct val="90000"/>
        </a:lnSpc>
        <a:spcBef>
          <a:spcPts val="375"/>
        </a:spcBef>
        <a:buSzPct val="100000"/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514325" indent="-171442" algn="l" defTabSz="685766" rtl="0" eaLnBrk="1" latinLnBrk="0" hangingPunct="1">
        <a:lnSpc>
          <a:spcPct val="90000"/>
        </a:lnSpc>
        <a:spcBef>
          <a:spcPts val="375"/>
        </a:spcBef>
        <a:buSzPct val="100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76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orient="horz" pos="252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orient="horz" pos="17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32834-8275-F849-80C5-910BFBAA0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596" r="596" b="1192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825" y="400050"/>
            <a:ext cx="8325214" cy="82418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825" y="1416416"/>
            <a:ext cx="8325214" cy="34646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40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7" r:id="rId2"/>
    <p:sldLayoutId id="2147483749" r:id="rId3"/>
    <p:sldLayoutId id="2147483750" r:id="rId4"/>
    <p:sldLayoutId id="2147483752" r:id="rId5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2"/>
          </a:solidFill>
          <a:latin typeface="Montserrat" pitchFamily="2" charset="77"/>
          <a:ea typeface="+mj-ea"/>
          <a:cs typeface="Calibri" panose="020F0502020204030204" pitchFamily="34" charset="0"/>
        </a:defRPr>
      </a:lvl1pPr>
    </p:titleStyle>
    <p:bodyStyle>
      <a:lvl1pPr marL="0" indent="0" algn="l" defTabSz="685766" rtl="0" eaLnBrk="1" latinLnBrk="0" hangingPunct="1">
        <a:lnSpc>
          <a:spcPct val="90000"/>
        </a:lnSpc>
        <a:spcBef>
          <a:spcPts val="750"/>
        </a:spcBef>
        <a:buFontTx/>
        <a:buNone/>
        <a:defRPr sz="2000" b="1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685766" rtl="0" eaLnBrk="1" latinLnBrk="0" hangingPunct="1">
        <a:lnSpc>
          <a:spcPct val="90000"/>
        </a:lnSpc>
        <a:spcBef>
          <a:spcPts val="375"/>
        </a:spcBef>
        <a:buFontTx/>
        <a:buNone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0" indent="-171442" algn="l" defTabSz="685766" rtl="0" eaLnBrk="1" latinLnBrk="0" hangingPunct="1">
        <a:lnSpc>
          <a:spcPct val="90000"/>
        </a:lnSpc>
        <a:spcBef>
          <a:spcPts val="375"/>
        </a:spcBef>
        <a:buSzPct val="90000"/>
        <a:buFontTx/>
        <a:buBlip>
          <a:blip r:embed="rId8"/>
        </a:buBlip>
        <a:defRPr sz="145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42884" indent="-171442" algn="l" defTabSz="685766" rtl="0" eaLnBrk="1" latinLnBrk="0" hangingPunct="1">
        <a:lnSpc>
          <a:spcPct val="90000"/>
        </a:lnSpc>
        <a:spcBef>
          <a:spcPts val="375"/>
        </a:spcBef>
        <a:buSzPct val="100000"/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514325" indent="-171442" algn="l" defTabSz="685766" rtl="0" eaLnBrk="1" latinLnBrk="0" hangingPunct="1">
        <a:lnSpc>
          <a:spcPct val="90000"/>
        </a:lnSpc>
        <a:spcBef>
          <a:spcPts val="375"/>
        </a:spcBef>
        <a:buSzPct val="100000"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76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orient="horz" pos="252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orient="horz" pos="17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40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11" Type="http://schemas.openxmlformats.org/officeDocument/2006/relationships/image" Target="../media/image36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2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41.png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2.png"/><Relationship Id="rId18" Type="http://schemas.openxmlformats.org/officeDocument/2006/relationships/image" Target="../media/image36.png"/><Relationship Id="rId3" Type="http://schemas.openxmlformats.org/officeDocument/2006/relationships/image" Target="../media/image26.png"/><Relationship Id="rId21" Type="http://schemas.openxmlformats.org/officeDocument/2006/relationships/image" Target="../media/image58.png"/><Relationship Id="rId7" Type="http://schemas.openxmlformats.org/officeDocument/2006/relationships/image" Target="../media/image21.png"/><Relationship Id="rId12" Type="http://schemas.openxmlformats.org/officeDocument/2006/relationships/image" Target="../media/image51.png"/><Relationship Id="rId17" Type="http://schemas.openxmlformats.org/officeDocument/2006/relationships/image" Target="../media/image35.png"/><Relationship Id="rId2" Type="http://schemas.openxmlformats.org/officeDocument/2006/relationships/image" Target="../media/image29.png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png"/><Relationship Id="rId11" Type="http://schemas.openxmlformats.org/officeDocument/2006/relationships/image" Target="../media/image50.png"/><Relationship Id="rId5" Type="http://schemas.openxmlformats.org/officeDocument/2006/relationships/image" Target="../media/image22.png"/><Relationship Id="rId15" Type="http://schemas.openxmlformats.org/officeDocument/2006/relationships/image" Target="../media/image54.png"/><Relationship Id="rId23" Type="http://schemas.openxmlformats.org/officeDocument/2006/relationships/image" Target="../media/image60.png"/><Relationship Id="rId10" Type="http://schemas.openxmlformats.org/officeDocument/2006/relationships/image" Target="../media/image25.png"/><Relationship Id="rId19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24.png"/><Relationship Id="rId14" Type="http://schemas.openxmlformats.org/officeDocument/2006/relationships/image" Target="../media/image53.png"/><Relationship Id="rId22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2.png"/><Relationship Id="rId7" Type="http://schemas.openxmlformats.org/officeDocument/2006/relationships/image" Target="../media/image6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28.png"/><Relationship Id="rId10" Type="http://schemas.openxmlformats.org/officeDocument/2006/relationships/image" Target="../media/image66.png"/><Relationship Id="rId4" Type="http://schemas.openxmlformats.org/officeDocument/2006/relationships/image" Target="../media/image33.png"/><Relationship Id="rId9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EBDF379-885E-7749-9D6F-E70F5BFBAA52}"/>
              </a:ext>
            </a:extLst>
          </p:cNvPr>
          <p:cNvSpPr/>
          <p:nvPr/>
        </p:nvSpPr>
        <p:spPr>
          <a:xfrm>
            <a:off x="1643806" y="4392292"/>
            <a:ext cx="5856389" cy="34884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9C8D40-E090-F745-8D9F-1F1463DC1888}"/>
              </a:ext>
            </a:extLst>
          </p:cNvPr>
          <p:cNvSpPr txBox="1">
            <a:spLocks/>
          </p:cNvSpPr>
          <p:nvPr/>
        </p:nvSpPr>
        <p:spPr>
          <a:xfrm>
            <a:off x="457200" y="4352281"/>
            <a:ext cx="8229599" cy="388858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marR="0" indent="0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342884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25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514325" marR="0" indent="-171442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b="0" dirty="0">
                <a:solidFill>
                  <a:schemeClr val="bg1"/>
                </a:solidFill>
              </a:rPr>
              <a:t>Your intro text/tagline here.</a:t>
            </a:r>
          </a:p>
        </p:txBody>
      </p:sp>
    </p:spTree>
    <p:extLst>
      <p:ext uri="{BB962C8B-B14F-4D97-AF65-F5344CB8AC3E}">
        <p14:creationId xmlns:p14="http://schemas.microsoft.com/office/powerpoint/2010/main" val="81270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1681-B0BB-3C40-94B9-D452A774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47" y="944670"/>
            <a:ext cx="4404054" cy="3464601"/>
          </a:xfrm>
        </p:spPr>
        <p:txBody>
          <a:bodyPr/>
          <a:lstStyle/>
          <a:p>
            <a:r>
              <a:rPr lang="en-US" sz="2800" b="1" dirty="0"/>
              <a:t>Agenda Schedule</a:t>
            </a:r>
            <a:br>
              <a:rPr lang="en-US" dirty="0"/>
            </a:br>
            <a:endParaRPr lang="en-US" dirty="0"/>
          </a:p>
          <a:p>
            <a:pPr lvl="2">
              <a:spcAft>
                <a:spcPts val="400"/>
              </a:spcAft>
            </a:pPr>
            <a:r>
              <a:rPr lang="en-US" sz="1400" dirty="0"/>
              <a:t>Schedule 1</a:t>
            </a:r>
          </a:p>
          <a:p>
            <a:pPr lvl="2">
              <a:spcAft>
                <a:spcPts val="400"/>
              </a:spcAft>
            </a:pPr>
            <a:r>
              <a:rPr lang="en-US" sz="1400" dirty="0"/>
              <a:t>Schedule 2</a:t>
            </a:r>
          </a:p>
          <a:p>
            <a:pPr lvl="2">
              <a:spcAft>
                <a:spcPts val="400"/>
              </a:spcAft>
            </a:pPr>
            <a:r>
              <a:rPr lang="en-US" sz="1400" dirty="0"/>
              <a:t>Schedule 3</a:t>
            </a:r>
          </a:p>
          <a:p>
            <a:pPr marL="182880" lvl="2" indent="0">
              <a:buNone/>
            </a:pPr>
            <a:r>
              <a:rPr lang="en-US" sz="1050" dirty="0"/>
              <a:t>Text</a:t>
            </a:r>
          </a:p>
          <a:p>
            <a:pPr marL="182880" lvl="2" indent="0">
              <a:buNone/>
            </a:pPr>
            <a:r>
              <a:rPr lang="en-US" sz="1050" dirty="0"/>
              <a:t>Text</a:t>
            </a:r>
          </a:p>
          <a:p>
            <a:pPr marL="182880" lvl="2" indent="0">
              <a:buNone/>
            </a:pPr>
            <a:r>
              <a:rPr lang="en-US" sz="1050" dirty="0"/>
              <a:t>Text</a:t>
            </a:r>
          </a:p>
          <a:p>
            <a:pPr marL="182880" lvl="2" indent="0">
              <a:buNone/>
            </a:pPr>
            <a:r>
              <a:rPr lang="en-US" sz="1050" dirty="0"/>
              <a:t>Text</a:t>
            </a:r>
          </a:p>
          <a:p>
            <a:pPr marL="182880" lvl="2" indent="0">
              <a:spcAft>
                <a:spcPts val="600"/>
              </a:spcAft>
              <a:buNone/>
            </a:pPr>
            <a:r>
              <a:rPr lang="en-US" sz="1050" dirty="0"/>
              <a:t>Text</a:t>
            </a:r>
          </a:p>
          <a:p>
            <a:pPr lvl="2">
              <a:spcAft>
                <a:spcPts val="400"/>
              </a:spcAft>
            </a:pPr>
            <a:r>
              <a:rPr lang="en-US" sz="1400" dirty="0"/>
              <a:t>Schedule 4</a:t>
            </a:r>
          </a:p>
          <a:p>
            <a:pPr lvl="2">
              <a:spcAft>
                <a:spcPts val="400"/>
              </a:spcAft>
            </a:pPr>
            <a:r>
              <a:rPr lang="en-US" sz="1400" dirty="0"/>
              <a:t>Schedule 5</a:t>
            </a:r>
          </a:p>
          <a:p>
            <a:pPr lvl="2">
              <a:spcAft>
                <a:spcPts val="400"/>
              </a:spcAft>
            </a:pPr>
            <a:r>
              <a:rPr lang="en-US" sz="1400" dirty="0"/>
              <a:t>Schedule 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A1B420-2AA5-DC4E-8E33-80484F95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804983-8D63-EF4C-90D4-944C48073A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 title="Verticle Rule Line">
            <a:extLst>
              <a:ext uri="{FF2B5EF4-FFF2-40B4-BE49-F238E27FC236}">
                <a16:creationId xmlns:a16="http://schemas.microsoft.com/office/drawing/2014/main" id="{CF006370-F605-CB4D-B9E4-151B0D88D844}"/>
              </a:ext>
            </a:extLst>
          </p:cNvPr>
          <p:cNvCxnSpPr>
            <a:cxnSpLocks/>
          </p:cNvCxnSpPr>
          <p:nvPr/>
        </p:nvCxnSpPr>
        <p:spPr>
          <a:xfrm flipH="1">
            <a:off x="4258847" y="1552249"/>
            <a:ext cx="1371600" cy="0"/>
          </a:xfrm>
          <a:prstGeom prst="line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7E6F3C3-EDCA-224A-BB9C-CF02275BD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4855"/>
            <a:ext cx="1619199" cy="130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8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D594-E3E7-D543-B144-5D9BA3B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Column Slide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E10-F3EE-5348-A683-1891305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4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D594-E3E7-D543-B144-5D9BA3B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Slide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E10-F3EE-5348-A683-1891305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5A71D-F1B4-5145-8956-46EFD55AB8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D594-E3E7-D543-B144-5D9BA3B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Column Slide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E10-F3EE-5348-A683-1891305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5A71D-F1B4-5145-8956-46EFD55AB8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BC73D2-686A-D64B-842B-E2AF2A132D5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4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49A8-ADEB-774E-A09D-063C7BAA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Table Slide Heading Here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4542749D-D2EB-B344-BFB0-091AAF5DA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52934"/>
              </p:ext>
            </p:extLst>
          </p:nvPr>
        </p:nvGraphicFramePr>
        <p:xfrm>
          <a:off x="457201" y="1390649"/>
          <a:ext cx="8229600" cy="2664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93718193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2222624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592383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853131"/>
                    </a:ext>
                  </a:extLst>
                </a:gridCol>
              </a:tblGrid>
              <a:tr h="287426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ontserrat Medium" pitchFamily="2" charset="77"/>
                        </a:rPr>
                        <a:t>Heading One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ontserrat Medium" pitchFamily="2" charset="77"/>
                        </a:rPr>
                        <a:t>Heading Two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ontserrat Medium" pitchFamily="2" charset="77"/>
                        </a:rPr>
                        <a:t>Heading Three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Montserrat Medium" pitchFamily="2" charset="77"/>
                        </a:rPr>
                        <a:t>Heading Four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14830"/>
                  </a:ext>
                </a:extLst>
              </a:tr>
              <a:tr h="394189">
                <a:tc>
                  <a:txBody>
                    <a:bodyPr/>
                    <a:lstStyle/>
                    <a:p>
                      <a:pPr marL="0" marR="0" lvl="1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618325"/>
                  </a:ext>
                </a:extLst>
              </a:tr>
              <a:tr h="394189">
                <a:tc>
                  <a:txBody>
                    <a:bodyPr/>
                    <a:lstStyle/>
                    <a:p>
                      <a:pPr marL="0" marR="0" lvl="1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99510"/>
                  </a:ext>
                </a:extLst>
              </a:tr>
              <a:tr h="394189">
                <a:tc>
                  <a:txBody>
                    <a:bodyPr/>
                    <a:lstStyle/>
                    <a:p>
                      <a:pPr marL="0" marR="0" lvl="1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430293"/>
                  </a:ext>
                </a:extLst>
              </a:tr>
              <a:tr h="394189">
                <a:tc>
                  <a:txBody>
                    <a:bodyPr/>
                    <a:lstStyle/>
                    <a:p>
                      <a:pPr marL="0" marR="0" lvl="1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013516"/>
                  </a:ext>
                </a:extLst>
              </a:tr>
              <a:tr h="394189">
                <a:tc>
                  <a:txBody>
                    <a:bodyPr/>
                    <a:lstStyle/>
                    <a:p>
                      <a:pPr marL="0" marR="0" lvl="1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730511"/>
                  </a:ext>
                </a:extLst>
              </a:tr>
              <a:tr h="394189">
                <a:tc>
                  <a:txBody>
                    <a:bodyPr/>
                    <a:lstStyle/>
                    <a:p>
                      <a:pPr marL="0" marR="0" lvl="1" indent="0" algn="l" defTabSz="685766" rtl="0" eaLnBrk="1" fontAlgn="auto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Dolor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dolendi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dio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minctiistelit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od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quis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itchFamily="2" charset="77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1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294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68C366-BF31-0642-8B56-9D220FB9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057" y="408635"/>
            <a:ext cx="6120744" cy="869896"/>
          </a:xfrm>
        </p:spPr>
        <p:txBody>
          <a:bodyPr/>
          <a:lstStyle/>
          <a:p>
            <a:r>
              <a:rPr lang="en-US" dirty="0"/>
              <a:t>Title Goes Here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9CFA2-E264-3947-9A0E-B9BA4B4899D3}"/>
              </a:ext>
            </a:extLst>
          </p:cNvPr>
          <p:cNvSpPr txBox="1"/>
          <p:nvPr/>
        </p:nvSpPr>
        <p:spPr>
          <a:xfrm>
            <a:off x="2566057" y="3421117"/>
            <a:ext cx="559259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 err="1">
                <a:latin typeface="Montserrat" pitchFamily="2" charset="77"/>
              </a:rPr>
              <a:t>Imin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reped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ut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molorenim</a:t>
            </a:r>
            <a:r>
              <a:rPr lang="en-US" sz="1400" dirty="0">
                <a:latin typeface="Montserrat" pitchFamily="2" charset="77"/>
              </a:rPr>
              <a:t> site </a:t>
            </a:r>
            <a:r>
              <a:rPr lang="en-US" sz="1400" dirty="0" err="1">
                <a:latin typeface="Montserrat" pitchFamily="2" charset="77"/>
              </a:rPr>
              <a:t>verovidenis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delenti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volecus</a:t>
            </a:r>
            <a:r>
              <a:rPr lang="en-US" sz="1400" dirty="0">
                <a:latin typeface="Montserrat" pitchFamily="2" charset="77"/>
              </a:rPr>
              <a:t> nonet </a:t>
            </a:r>
            <a:r>
              <a:rPr lang="en-US" sz="1400" dirty="0" err="1">
                <a:latin typeface="Montserrat" pitchFamily="2" charset="77"/>
              </a:rPr>
              <a:t>aliquatias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aut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moloreius</a:t>
            </a:r>
            <a:r>
              <a:rPr lang="en-US" sz="1400" dirty="0">
                <a:latin typeface="Montserrat" pitchFamily="2" charset="77"/>
              </a:rPr>
              <a:t>. Ad </a:t>
            </a:r>
            <a:r>
              <a:rPr lang="en-US" sz="1400" dirty="0" err="1">
                <a:latin typeface="Montserrat" pitchFamily="2" charset="77"/>
              </a:rPr>
              <a:t>quatem</a:t>
            </a:r>
            <a:r>
              <a:rPr lang="en-US" sz="1400" dirty="0">
                <a:latin typeface="Montserrat" pitchFamily="2" charset="77"/>
              </a:rPr>
              <a:t> qui </a:t>
            </a:r>
            <a:r>
              <a:rPr lang="en-US" sz="1400" dirty="0" err="1">
                <a:latin typeface="Montserrat" pitchFamily="2" charset="77"/>
              </a:rPr>
              <a:t>aut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exceptat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rehenditius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aliquam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fugitem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labo</a:t>
            </a:r>
            <a:r>
              <a:rPr lang="en-US" sz="1400" dirty="0">
                <a:latin typeface="Montserrat" pitchFamily="2" charset="77"/>
              </a:rPr>
              <a:t>. </a:t>
            </a:r>
            <a:r>
              <a:rPr lang="en-US" sz="1400" dirty="0" err="1">
                <a:latin typeface="Montserrat" pitchFamily="2" charset="77"/>
              </a:rPr>
              <a:t>Aribearum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aspelitatum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harit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etur</a:t>
            </a:r>
            <a:r>
              <a:rPr lang="en-US" sz="1400" dirty="0">
                <a:latin typeface="Montserrat" pitchFamily="2" charset="77"/>
              </a:rPr>
              <a:t>, il </a:t>
            </a:r>
            <a:r>
              <a:rPr lang="en-US" sz="1400" dirty="0" err="1">
                <a:latin typeface="Montserrat" pitchFamily="2" charset="77"/>
              </a:rPr>
              <a:t>iusant</a:t>
            </a:r>
            <a:r>
              <a:rPr lang="en-US" sz="1400" dirty="0">
                <a:latin typeface="Montserrat" pitchFamily="2" charset="77"/>
              </a:rPr>
              <a:t> es prem qui </a:t>
            </a:r>
            <a:r>
              <a:rPr lang="en-US" sz="1400" dirty="0" err="1">
                <a:latin typeface="Montserrat" pitchFamily="2" charset="77"/>
              </a:rPr>
              <a:t>imagnam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quiscidus</a:t>
            </a:r>
            <a:r>
              <a:rPr lang="en-US" sz="1400" dirty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isimus</a:t>
            </a:r>
            <a:r>
              <a:rPr lang="en-US" sz="1400" dirty="0">
                <a:latin typeface="Montserrat" pitchFamily="2" charset="77"/>
              </a:rPr>
              <a:t> </a:t>
            </a:r>
            <a:br>
              <a:rPr lang="en-US" sz="1400" dirty="0">
                <a:latin typeface="Montserrat" pitchFamily="2" charset="77"/>
              </a:rPr>
            </a:br>
            <a:r>
              <a:rPr lang="en-US" sz="1400" dirty="0" err="1">
                <a:latin typeface="Montserrat" pitchFamily="2" charset="77"/>
              </a:rPr>
              <a:t>aut</a:t>
            </a:r>
            <a:r>
              <a:rPr lang="en-US" sz="1400" dirty="0">
                <a:latin typeface="Montserrat" pitchFamily="2" charset="77"/>
              </a:rPr>
              <a:t> que </a:t>
            </a:r>
            <a:r>
              <a:rPr lang="en-US" sz="1400" dirty="0" err="1">
                <a:latin typeface="Montserrat" pitchFamily="2" charset="77"/>
              </a:rPr>
              <a:t>voluptatio</a:t>
            </a:r>
            <a:r>
              <a:rPr lang="en-US" sz="1400" dirty="0">
                <a:latin typeface="Montserrat" pitchFamily="2" charset="77"/>
              </a:rPr>
              <a:t>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896B0F-2800-5744-A7F5-94EBD9A9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387600"/>
            <a:ext cx="1619199" cy="1300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471EA4-6978-C240-BF7A-BDA93993A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1201271"/>
            <a:ext cx="1504950" cy="150495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F452B4-A145-C14E-9681-44893A47D5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A1B420-2AA5-DC4E-8E33-80484F95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Goes </a:t>
            </a:r>
            <a:br>
              <a:rPr lang="en-US" dirty="0"/>
            </a:br>
            <a:r>
              <a:rPr lang="en-US" dirty="0"/>
              <a:t>Here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1681-B0BB-3C40-94B9-D452A774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397" y="1545535"/>
            <a:ext cx="3705403" cy="3464601"/>
          </a:xfrm>
        </p:spPr>
        <p:txBody>
          <a:bodyPr/>
          <a:lstStyle/>
          <a:p>
            <a:r>
              <a:rPr lang="en-US" dirty="0"/>
              <a:t>Lorem ipsum</a:t>
            </a:r>
          </a:p>
          <a:p>
            <a:pPr lvl="1">
              <a:spcAft>
                <a:spcPts val="1000"/>
              </a:spcAft>
            </a:pPr>
            <a:r>
              <a:rPr lang="en-US" dirty="0" err="1"/>
              <a:t>Imin</a:t>
            </a:r>
            <a:r>
              <a:rPr lang="en-US" dirty="0"/>
              <a:t> </a:t>
            </a:r>
            <a:r>
              <a:rPr lang="en-US" dirty="0" err="1"/>
              <a:t>reped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molorenim</a:t>
            </a:r>
            <a:r>
              <a:rPr lang="en-US" dirty="0"/>
              <a:t> site </a:t>
            </a:r>
            <a:r>
              <a:rPr lang="en-US" dirty="0" err="1"/>
              <a:t>verovidenis</a:t>
            </a:r>
            <a:r>
              <a:rPr lang="en-US" dirty="0"/>
              <a:t> </a:t>
            </a:r>
            <a:r>
              <a:rPr lang="en-US" dirty="0" err="1"/>
              <a:t>delenti</a:t>
            </a:r>
            <a:r>
              <a:rPr lang="en-US" dirty="0"/>
              <a:t> </a:t>
            </a:r>
            <a:r>
              <a:rPr lang="en-US" dirty="0" err="1"/>
              <a:t>volecus</a:t>
            </a:r>
            <a:r>
              <a:rPr lang="en-US" dirty="0"/>
              <a:t> nonet </a:t>
            </a:r>
            <a:r>
              <a:rPr lang="en-US" dirty="0" err="1"/>
              <a:t>aliquatias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moloreius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 </a:t>
            </a:r>
            <a:r>
              <a:rPr lang="en-US" dirty="0" err="1"/>
              <a:t>quatem</a:t>
            </a:r>
            <a:r>
              <a:rPr lang="en-US" dirty="0"/>
              <a:t> qui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exceptat</a:t>
            </a:r>
            <a:r>
              <a:rPr lang="en-US" dirty="0"/>
              <a:t> </a:t>
            </a:r>
            <a:r>
              <a:rPr lang="en-US" dirty="0" err="1"/>
              <a:t>rehenditius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fugitem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. </a:t>
            </a:r>
            <a:r>
              <a:rPr lang="en-US" dirty="0" err="1"/>
              <a:t>Aribearum</a:t>
            </a:r>
            <a:r>
              <a:rPr lang="en-US" dirty="0"/>
              <a:t> </a:t>
            </a:r>
            <a:r>
              <a:rPr lang="en-US" dirty="0" err="1"/>
              <a:t>aspelitatum</a:t>
            </a:r>
            <a:r>
              <a:rPr lang="en-US" dirty="0"/>
              <a:t>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, il </a:t>
            </a:r>
            <a:r>
              <a:rPr lang="en-US" dirty="0" err="1"/>
              <a:t>iusant</a:t>
            </a:r>
            <a:r>
              <a:rPr lang="en-US" dirty="0"/>
              <a:t> es prem qui </a:t>
            </a:r>
            <a:r>
              <a:rPr lang="en-US" dirty="0" err="1"/>
              <a:t>imagnam</a:t>
            </a:r>
            <a:r>
              <a:rPr lang="en-US" dirty="0"/>
              <a:t> </a:t>
            </a:r>
            <a:r>
              <a:rPr lang="en-US" dirty="0" err="1"/>
              <a:t>quiscidus</a:t>
            </a:r>
            <a:r>
              <a:rPr lang="en-US" dirty="0"/>
              <a:t> </a:t>
            </a:r>
            <a:r>
              <a:rPr lang="en-US" dirty="0" err="1"/>
              <a:t>isimus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voluptatio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28739-1F7F-4642-B8AF-C120D738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1" y="4685870"/>
            <a:ext cx="922738" cy="279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E40AF-CB0A-7949-9F0C-6B8A15521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12328" y="3683828"/>
            <a:ext cx="1619199" cy="130014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843DA2-5D10-5940-8D59-A9BECA5619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A1B420-2AA5-DC4E-8E33-80484F95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Goes </a:t>
            </a:r>
            <a:br>
              <a:rPr lang="en-US" dirty="0"/>
            </a:br>
            <a:r>
              <a:rPr lang="en-US" dirty="0"/>
              <a:t>Here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1681-B0BB-3C40-94B9-D452A774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71633"/>
            <a:ext cx="3384957" cy="1339850"/>
          </a:xfrm>
        </p:spPr>
        <p:txBody>
          <a:bodyPr/>
          <a:lstStyle/>
          <a:p>
            <a:r>
              <a:rPr lang="en-US" dirty="0"/>
              <a:t>Lorem ipsum</a:t>
            </a:r>
          </a:p>
          <a:p>
            <a:pPr lvl="1">
              <a:spcAft>
                <a:spcPts val="1000"/>
              </a:spcAft>
            </a:pPr>
            <a:r>
              <a:rPr lang="en-US" dirty="0" err="1"/>
              <a:t>Imin</a:t>
            </a:r>
            <a:r>
              <a:rPr lang="en-US" dirty="0"/>
              <a:t> </a:t>
            </a:r>
            <a:r>
              <a:rPr lang="en-US" dirty="0" err="1"/>
              <a:t>reped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molorenim</a:t>
            </a:r>
            <a:r>
              <a:rPr lang="en-US" dirty="0"/>
              <a:t> site </a:t>
            </a:r>
            <a:r>
              <a:rPr lang="en-US" dirty="0" err="1"/>
              <a:t>verovidenis</a:t>
            </a:r>
            <a:r>
              <a:rPr lang="en-US" dirty="0"/>
              <a:t> </a:t>
            </a:r>
            <a:r>
              <a:rPr lang="en-US" dirty="0" err="1"/>
              <a:t>delenti</a:t>
            </a:r>
            <a:r>
              <a:rPr lang="en-US" dirty="0"/>
              <a:t> </a:t>
            </a:r>
            <a:r>
              <a:rPr lang="en-US" dirty="0" err="1"/>
              <a:t>volecus</a:t>
            </a:r>
            <a:r>
              <a:rPr lang="en-US" dirty="0"/>
              <a:t> nonet </a:t>
            </a:r>
            <a:r>
              <a:rPr lang="en-US" dirty="0" err="1"/>
              <a:t>aliquatias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moloreius</a:t>
            </a:r>
            <a:r>
              <a:rPr lang="en-US" dirty="0"/>
              <a:t>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D41AD-BC53-304B-93C3-C11F82D82F8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1" y="2821577"/>
            <a:ext cx="3384957" cy="1339850"/>
          </a:xfrm>
        </p:spPr>
        <p:txBody>
          <a:bodyPr/>
          <a:lstStyle/>
          <a:p>
            <a:r>
              <a:rPr lang="en-US" dirty="0"/>
              <a:t>Lorem ipsum</a:t>
            </a:r>
          </a:p>
          <a:p>
            <a:pPr lvl="1">
              <a:spcAft>
                <a:spcPts val="1000"/>
              </a:spcAft>
            </a:pPr>
            <a:r>
              <a:rPr lang="en-US" dirty="0" err="1"/>
              <a:t>Imin</a:t>
            </a:r>
            <a:r>
              <a:rPr lang="en-US" dirty="0"/>
              <a:t> </a:t>
            </a:r>
            <a:r>
              <a:rPr lang="en-US" dirty="0" err="1"/>
              <a:t>reped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molorenim</a:t>
            </a:r>
            <a:r>
              <a:rPr lang="en-US" dirty="0"/>
              <a:t> site </a:t>
            </a:r>
            <a:r>
              <a:rPr lang="en-US" dirty="0" err="1"/>
              <a:t>verovidenis</a:t>
            </a:r>
            <a:r>
              <a:rPr lang="en-US" dirty="0"/>
              <a:t> </a:t>
            </a:r>
            <a:r>
              <a:rPr lang="en-US" dirty="0" err="1"/>
              <a:t>delenti</a:t>
            </a:r>
            <a:r>
              <a:rPr lang="en-US" dirty="0"/>
              <a:t> </a:t>
            </a:r>
            <a:r>
              <a:rPr lang="en-US" dirty="0" err="1"/>
              <a:t>volecus</a:t>
            </a:r>
            <a:r>
              <a:rPr lang="en-US" dirty="0"/>
              <a:t> nonet </a:t>
            </a:r>
            <a:r>
              <a:rPr lang="en-US" dirty="0" err="1"/>
              <a:t>aliquatias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moloreius</a:t>
            </a:r>
            <a:r>
              <a:rPr lang="en-US" dirty="0"/>
              <a:t>.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6A8F2EF-5718-BD41-B8C2-7483C0E03034}"/>
              </a:ext>
            </a:extLst>
          </p:cNvPr>
          <p:cNvSpPr/>
          <p:nvPr/>
        </p:nvSpPr>
        <p:spPr>
          <a:xfrm rot="10800000">
            <a:off x="7800392" y="91439"/>
            <a:ext cx="1343608" cy="1343608"/>
          </a:xfrm>
          <a:prstGeom prst="rtTriangle">
            <a:avLst/>
          </a:prstGeom>
          <a:solidFill>
            <a:schemeClr val="accent2">
              <a:alpha val="785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44261D-4565-3644-A3A5-47FA840FB3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91439"/>
            <a:ext cx="4572000" cy="50520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07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52C51B-4F57-264F-A9B0-CD029A1D12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A1B420-2AA5-DC4E-8E33-80484F95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393" y="781888"/>
            <a:ext cx="3705407" cy="824187"/>
          </a:xfrm>
        </p:spPr>
        <p:txBody>
          <a:bodyPr/>
          <a:lstStyle/>
          <a:p>
            <a:r>
              <a:rPr lang="en-US" dirty="0"/>
              <a:t>Heading Goes </a:t>
            </a:r>
            <a:br>
              <a:rPr lang="en-US" dirty="0"/>
            </a:br>
            <a:r>
              <a:rPr lang="en-US" dirty="0"/>
              <a:t>Here</a:t>
            </a:r>
            <a:r>
              <a:rPr lang="en-US" dirty="0">
                <a:solidFill>
                  <a:schemeClr val="accent3"/>
                </a:solidFill>
              </a:rPr>
              <a:t> //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1681-B0BB-3C40-94B9-D452A774D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397" y="1805126"/>
            <a:ext cx="3705403" cy="2977890"/>
          </a:xfrm>
        </p:spPr>
        <p:txBody>
          <a:bodyPr/>
          <a:lstStyle/>
          <a:p>
            <a:r>
              <a:rPr lang="en-US" dirty="0"/>
              <a:t>Lorem ipsum</a:t>
            </a:r>
          </a:p>
          <a:p>
            <a:pPr lvl="1">
              <a:spcAft>
                <a:spcPts val="1000"/>
              </a:spcAft>
            </a:pPr>
            <a:r>
              <a:rPr lang="en-US" dirty="0" err="1"/>
              <a:t>Imin</a:t>
            </a:r>
            <a:r>
              <a:rPr lang="en-US" dirty="0"/>
              <a:t> </a:t>
            </a:r>
            <a:r>
              <a:rPr lang="en-US" dirty="0" err="1"/>
              <a:t>reped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molorenim</a:t>
            </a:r>
            <a:r>
              <a:rPr lang="en-US" dirty="0"/>
              <a:t> site </a:t>
            </a:r>
            <a:r>
              <a:rPr lang="en-US" dirty="0" err="1"/>
              <a:t>verovidenis</a:t>
            </a:r>
            <a:r>
              <a:rPr lang="en-US" dirty="0"/>
              <a:t> </a:t>
            </a:r>
            <a:r>
              <a:rPr lang="en-US" dirty="0" err="1"/>
              <a:t>delenti</a:t>
            </a:r>
            <a:r>
              <a:rPr lang="en-US" dirty="0"/>
              <a:t> </a:t>
            </a:r>
            <a:r>
              <a:rPr lang="en-US" dirty="0" err="1"/>
              <a:t>volecus</a:t>
            </a:r>
            <a:r>
              <a:rPr lang="en-US" dirty="0"/>
              <a:t> nonet </a:t>
            </a:r>
            <a:r>
              <a:rPr lang="en-US" dirty="0" err="1"/>
              <a:t>aliquatias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moloreius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 </a:t>
            </a:r>
            <a:r>
              <a:rPr lang="en-US" dirty="0" err="1"/>
              <a:t>quatem</a:t>
            </a:r>
            <a:r>
              <a:rPr lang="en-US" dirty="0"/>
              <a:t> qui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exceptat</a:t>
            </a:r>
            <a:r>
              <a:rPr lang="en-US" dirty="0"/>
              <a:t> </a:t>
            </a:r>
            <a:r>
              <a:rPr lang="en-US" dirty="0" err="1"/>
              <a:t>rehenditius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fugitem</a:t>
            </a:r>
            <a:r>
              <a:rPr lang="en-US" dirty="0"/>
              <a:t> </a:t>
            </a:r>
            <a:r>
              <a:rPr lang="en-US" dirty="0" err="1"/>
              <a:t>labo</a:t>
            </a:r>
            <a:r>
              <a:rPr lang="en-US" dirty="0"/>
              <a:t>. </a:t>
            </a:r>
            <a:r>
              <a:rPr lang="en-US" dirty="0" err="1"/>
              <a:t>Aribearum</a:t>
            </a:r>
            <a:r>
              <a:rPr lang="en-US" dirty="0"/>
              <a:t> </a:t>
            </a:r>
            <a:r>
              <a:rPr lang="en-US" dirty="0" err="1"/>
              <a:t>aspelitatum</a:t>
            </a:r>
            <a:r>
              <a:rPr lang="en-US" dirty="0"/>
              <a:t> </a:t>
            </a:r>
            <a:r>
              <a:rPr lang="en-US" dirty="0" err="1"/>
              <a:t>harit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, il </a:t>
            </a:r>
            <a:r>
              <a:rPr lang="en-US" dirty="0" err="1"/>
              <a:t>iusant</a:t>
            </a:r>
            <a:r>
              <a:rPr lang="en-US" dirty="0"/>
              <a:t> es prem qui </a:t>
            </a:r>
            <a:r>
              <a:rPr lang="en-US" dirty="0" err="1"/>
              <a:t>imagnam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DD3697-2BD8-8341-9F46-B5B789E5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986105"/>
            <a:ext cx="1619199" cy="1300145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60911CC2-8703-704D-95D7-AF64081A8FF9}"/>
              </a:ext>
            </a:extLst>
          </p:cNvPr>
          <p:cNvSpPr/>
          <p:nvPr/>
        </p:nvSpPr>
        <p:spPr>
          <a:xfrm rot="10800000">
            <a:off x="3228393" y="857250"/>
            <a:ext cx="1343608" cy="1343608"/>
          </a:xfrm>
          <a:prstGeom prst="rtTriangle">
            <a:avLst/>
          </a:prstGeom>
          <a:solidFill>
            <a:schemeClr val="accent2">
              <a:alpha val="785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91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F0D0F4-57AF-094D-A26F-24A1FBC626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288C9F-5FF7-F741-A776-26B29536FCBE}"/>
              </a:ext>
            </a:extLst>
          </p:cNvPr>
          <p:cNvSpPr/>
          <p:nvPr/>
        </p:nvSpPr>
        <p:spPr>
          <a:xfrm>
            <a:off x="3396343" y="2391870"/>
            <a:ext cx="5747656" cy="155493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0E6B2D-78C0-2E4D-9676-530299C0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444" y="2734212"/>
            <a:ext cx="4853355" cy="774423"/>
          </a:xfrm>
        </p:spPr>
        <p:txBody>
          <a:bodyPr/>
          <a:lstStyle/>
          <a:p>
            <a:r>
              <a:rPr lang="en-US" dirty="0"/>
              <a:t>Section Heading Goes Here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7AE1E-AEB4-004E-B7E6-83EFF4DA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92315"/>
            <a:ext cx="1309144" cy="1051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495AB7-91F3-7448-94CE-8A21B100E4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1" y="400050"/>
            <a:ext cx="2857500" cy="5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54F6-00A8-ECC5-41C0-929B41A81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B0D2-17BF-4829-9E0E-B41A7499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In to this Session!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2E74F-640B-3EE2-5279-464BBF57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40793"/>
            <a:ext cx="5879990" cy="1530957"/>
          </a:xfrm>
        </p:spPr>
        <p:txBody>
          <a:bodyPr/>
          <a:lstStyle/>
          <a:p>
            <a:pPr marL="169863" lvl="2" indent="-339725"/>
            <a:r>
              <a:rPr lang="en-US" sz="2000" dirty="0"/>
              <a:t>Open the LTEN 2025 App</a:t>
            </a:r>
          </a:p>
          <a:p>
            <a:pPr marL="169863" lvl="2" indent="-339725"/>
            <a:r>
              <a:rPr lang="en-US" sz="2000" dirty="0"/>
              <a:t>Go to My Schedule</a:t>
            </a:r>
          </a:p>
          <a:p>
            <a:pPr marL="341313" lvl="2" indent="-341313"/>
            <a:r>
              <a:rPr lang="en-US" sz="2000" dirty="0" err="1"/>
              <a:t>Findsession</a:t>
            </a:r>
            <a:r>
              <a:rPr lang="en-US" sz="2000" dirty="0"/>
              <a:t>: </a:t>
            </a:r>
            <a:r>
              <a:rPr lang="en-US" sz="2000" b="1" dirty="0"/>
              <a:t>[YOUR SESSION NAME HERE FOR QUICK REFERENCE]</a:t>
            </a:r>
          </a:p>
          <a:p>
            <a:pPr marL="169863" lvl="2" indent="-339725"/>
            <a:r>
              <a:rPr lang="en-US" sz="2000" dirty="0"/>
              <a:t>Tap Check In</a:t>
            </a:r>
          </a:p>
          <a:p>
            <a:pPr lvl="2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6E1BF-8D95-D311-D4C4-CBA25ADA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923" y="169461"/>
            <a:ext cx="2238492" cy="485979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25EE5-0D33-FA73-4C36-240AB2DBF8D6}"/>
              </a:ext>
            </a:extLst>
          </p:cNvPr>
          <p:cNvSpPr txBox="1">
            <a:spLocks/>
          </p:cNvSpPr>
          <p:nvPr/>
        </p:nvSpPr>
        <p:spPr>
          <a:xfrm>
            <a:off x="2250219" y="3220278"/>
            <a:ext cx="2321781" cy="3975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3"/>
              </a:buBlip>
              <a:defRPr sz="145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34288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3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0">
              <a:buNone/>
              <a:tabLst>
                <a:tab pos="1431925" algn="l"/>
              </a:tabLst>
            </a:pPr>
            <a:r>
              <a:rPr lang="en-US" sz="2000" b="1" dirty="0"/>
              <a:t>Get the app!</a:t>
            </a:r>
          </a:p>
          <a:p>
            <a:pPr lvl="2" indent="0">
              <a:buNone/>
              <a:tabLst>
                <a:tab pos="1431925" algn="l"/>
              </a:tabLst>
            </a:pPr>
            <a:r>
              <a:rPr lang="en-US" sz="1800" dirty="0"/>
              <a:t>Scan QR code or search </a:t>
            </a:r>
            <a:r>
              <a:rPr lang="en-US" sz="1800" b="1" dirty="0"/>
              <a:t>LTEN 2025 </a:t>
            </a:r>
            <a:r>
              <a:rPr lang="en-US" sz="1800" dirty="0"/>
              <a:t>in app store.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38119B7-EB03-F59E-682A-0BCC28A15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3118568"/>
            <a:ext cx="1721457" cy="17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76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BF6148-73F3-6F4B-A1E3-9D2AE5572C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B8CCEEE-0C79-6D4A-8784-B47B8454CE84}"/>
              </a:ext>
            </a:extLst>
          </p:cNvPr>
          <p:cNvSpPr/>
          <p:nvPr/>
        </p:nvSpPr>
        <p:spPr>
          <a:xfrm rot="10800000">
            <a:off x="8008475" y="1312442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5A0435A-CFE2-F644-B11F-CD2BF4EF71BF}"/>
              </a:ext>
            </a:extLst>
          </p:cNvPr>
          <p:cNvSpPr/>
          <p:nvPr/>
        </p:nvSpPr>
        <p:spPr>
          <a:xfrm rot="10800000">
            <a:off x="5097550" y="1311971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0BE1E65-A8CB-004D-898E-DE55235A8EBF}"/>
              </a:ext>
            </a:extLst>
          </p:cNvPr>
          <p:cNvSpPr/>
          <p:nvPr/>
        </p:nvSpPr>
        <p:spPr>
          <a:xfrm rot="10800000">
            <a:off x="2186624" y="1311970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A4BF6-A51F-924D-AEB2-56E0B9B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Goes Here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8C53A-2C59-D74D-8025-12C97B9270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Title</a:t>
            </a:r>
          </a:p>
          <a:p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Ad </a:t>
            </a:r>
            <a:r>
              <a:rPr lang="en-US" sz="1600" dirty="0" err="1">
                <a:solidFill>
                  <a:schemeClr val="tx1"/>
                </a:solidFill>
                <a:latin typeface="Montserrat" pitchFamily="2" charset="77"/>
              </a:rPr>
              <a:t>quatem</a:t>
            </a: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 qui </a:t>
            </a:r>
            <a:br>
              <a:rPr lang="en-US" sz="1600" dirty="0">
                <a:solidFill>
                  <a:schemeClr val="tx1"/>
                </a:solidFill>
                <a:latin typeface="Montserrat" pitchFamily="2" charset="77"/>
              </a:rPr>
            </a:br>
            <a:r>
              <a:rPr lang="en-US" sz="1600" dirty="0" err="1">
                <a:solidFill>
                  <a:schemeClr val="tx1"/>
                </a:solidFill>
                <a:latin typeface="Montserrat" pitchFamily="2" charset="77"/>
              </a:rPr>
              <a:t>aut</a:t>
            </a: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" pitchFamily="2" charset="77"/>
              </a:rPr>
              <a:t>exceptat</a:t>
            </a: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" pitchFamily="2" charset="77"/>
              </a:rPr>
              <a:t>rehenditius</a:t>
            </a: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" pitchFamily="2" charset="77"/>
              </a:rPr>
              <a:t>aliquam</a:t>
            </a: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" pitchFamily="2" charset="77"/>
              </a:rPr>
              <a:t>fugitem</a:t>
            </a: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" pitchFamily="2" charset="77"/>
              </a:rPr>
              <a:t>labo</a:t>
            </a: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Montserrat" pitchFamily="2" charset="77"/>
              </a:rPr>
              <a:t>Aribearum</a:t>
            </a: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" pitchFamily="2" charset="77"/>
              </a:rPr>
              <a:t>aspelitatum</a:t>
            </a:r>
            <a:endParaRPr lang="en-US" sz="16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4C29-06EA-0F4F-ACCE-95921894D8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7B2383"/>
                </a:solidFill>
              </a:rPr>
              <a:t>Title</a:t>
            </a:r>
          </a:p>
          <a:p>
            <a:pPr lvl="0"/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Ad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quatem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qui </a:t>
            </a:r>
            <a:br>
              <a:rPr lang="en-US" sz="1600" dirty="0">
                <a:solidFill>
                  <a:srgbClr val="06070B"/>
                </a:solidFill>
                <a:latin typeface="Montserrat" pitchFamily="2" charset="77"/>
              </a:rPr>
            </a:b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aut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exceptat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rehenditius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aliquam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fugitem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labo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.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Aribearum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</a:t>
            </a:r>
            <a:br>
              <a:rPr lang="en-US" sz="1600" dirty="0">
                <a:solidFill>
                  <a:srgbClr val="06070B"/>
                </a:solidFill>
                <a:latin typeface="Montserrat" pitchFamily="2" charset="77"/>
              </a:rPr>
            </a:b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aspelitatum</a:t>
            </a:r>
            <a:endParaRPr lang="en-US" sz="1600" dirty="0">
              <a:solidFill>
                <a:srgbClr val="06070B"/>
              </a:solidFill>
              <a:latin typeface="Montserrat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1F377-A6B8-F044-A26A-9E0BFEB314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7B2383"/>
                </a:solidFill>
              </a:rPr>
              <a:t>Title</a:t>
            </a:r>
          </a:p>
          <a:p>
            <a:pPr lvl="0"/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Ad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quatem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qui </a:t>
            </a:r>
            <a:br>
              <a:rPr lang="en-US" sz="1600" dirty="0">
                <a:solidFill>
                  <a:srgbClr val="06070B"/>
                </a:solidFill>
                <a:latin typeface="Montserrat" pitchFamily="2" charset="77"/>
              </a:rPr>
            </a:b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aut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exceptat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rehenditius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aliquam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fugitem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labo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. </a:t>
            </a: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Aribearum</a:t>
            </a:r>
            <a:r>
              <a:rPr lang="en-US" sz="1600" dirty="0">
                <a:solidFill>
                  <a:srgbClr val="06070B"/>
                </a:solidFill>
                <a:latin typeface="Montserrat" pitchFamily="2" charset="77"/>
              </a:rPr>
              <a:t> </a:t>
            </a:r>
            <a:br>
              <a:rPr lang="en-US" sz="1600" dirty="0">
                <a:solidFill>
                  <a:srgbClr val="06070B"/>
                </a:solidFill>
                <a:latin typeface="Montserrat" pitchFamily="2" charset="77"/>
              </a:rPr>
            </a:br>
            <a:r>
              <a:rPr lang="en-US" sz="1600" dirty="0" err="1">
                <a:solidFill>
                  <a:srgbClr val="06070B"/>
                </a:solidFill>
                <a:latin typeface="Montserrat" pitchFamily="2" charset="77"/>
              </a:rPr>
              <a:t>aspelitatum</a:t>
            </a:r>
            <a:endParaRPr lang="en-US" sz="1600" dirty="0">
              <a:solidFill>
                <a:srgbClr val="06070B"/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CACDA9-BCB6-D743-B47B-1495132B4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12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4A97AB-8C37-8C43-BE18-8D86D9A1FF72}"/>
              </a:ext>
            </a:extLst>
          </p:cNvPr>
          <p:cNvSpPr txBox="1">
            <a:spLocks/>
          </p:cNvSpPr>
          <p:nvPr/>
        </p:nvSpPr>
        <p:spPr>
          <a:xfrm>
            <a:off x="457200" y="3646861"/>
            <a:ext cx="5610790" cy="8085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Calibri" panose="020F0502020204030204" pitchFamily="34" charset="0"/>
              </a:defRPr>
            </a:lvl1pPr>
            <a:lvl2pPr marL="0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45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34288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3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Session description goes here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A63801C-E00E-B949-AF9C-D6E77905AED9}"/>
              </a:ext>
            </a:extLst>
          </p:cNvPr>
          <p:cNvSpPr txBox="1">
            <a:spLocks/>
          </p:cNvSpPr>
          <p:nvPr/>
        </p:nvSpPr>
        <p:spPr>
          <a:xfrm>
            <a:off x="457201" y="2232820"/>
            <a:ext cx="4968576" cy="49768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Session Title Goes Here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cxnSp>
        <p:nvCxnSpPr>
          <p:cNvPr id="11" name="Straight Connector 10" title="Verticle Rule Line">
            <a:extLst>
              <a:ext uri="{FF2B5EF4-FFF2-40B4-BE49-F238E27FC236}">
                <a16:creationId xmlns:a16="http://schemas.microsoft.com/office/drawing/2014/main" id="{0F0F1B88-3A39-FC4A-B805-33B7423A9218}"/>
              </a:ext>
            </a:extLst>
          </p:cNvPr>
          <p:cNvCxnSpPr>
            <a:cxnSpLocks/>
          </p:cNvCxnSpPr>
          <p:nvPr/>
        </p:nvCxnSpPr>
        <p:spPr>
          <a:xfrm flipH="1">
            <a:off x="450095" y="3544719"/>
            <a:ext cx="1371600" cy="0"/>
          </a:xfrm>
          <a:prstGeom prst="line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374368E-8A26-0D40-B6A1-6AB4818F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764" y="1912183"/>
            <a:ext cx="1271073" cy="6052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629848-C7DA-D94A-9947-F59BFE771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38" y="2392771"/>
            <a:ext cx="4756162" cy="2225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CDD27E-8291-E845-9792-98404F152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700" y="3809016"/>
            <a:ext cx="513778" cy="807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782DF9-2572-A64B-B965-5EF6181F5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722" y="4008941"/>
            <a:ext cx="386553" cy="6074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4506AF-9FD0-DE49-9F8D-97D487D6F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973" y="4008941"/>
            <a:ext cx="386553" cy="6074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90CF4E-7CB5-9C4E-B9B0-5B8C98039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396" y="1919899"/>
            <a:ext cx="620310" cy="6518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76F469-1642-7F4F-8D50-2C3F7731E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234" y="4005840"/>
            <a:ext cx="386553" cy="60744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BE90214-7934-034B-A655-48D0CDC1B8C4}"/>
              </a:ext>
            </a:extLst>
          </p:cNvPr>
          <p:cNvSpPr/>
          <p:nvPr/>
        </p:nvSpPr>
        <p:spPr>
          <a:xfrm>
            <a:off x="0" y="4606350"/>
            <a:ext cx="9144000" cy="545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8FE11A-CB88-394B-A8F4-DAE85BE1EE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E68F96-5490-0549-8984-035E8E635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78837" y="2735258"/>
            <a:ext cx="347544" cy="215146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EEA54F1-DF5E-3E4B-9FE4-A3471CD450DD}"/>
              </a:ext>
            </a:extLst>
          </p:cNvPr>
          <p:cNvSpPr txBox="1">
            <a:spLocks/>
          </p:cNvSpPr>
          <p:nvPr/>
        </p:nvSpPr>
        <p:spPr>
          <a:xfrm>
            <a:off x="450095" y="1225521"/>
            <a:ext cx="6240842" cy="89427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5400" b="1" dirty="0">
                <a:solidFill>
                  <a:schemeClr val="accent6"/>
                </a:solidFill>
                <a:latin typeface="Calibri" panose="020F0502020204030204" pitchFamily="34" charset="0"/>
              </a:rPr>
              <a:t>WELCOME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5AE3D9-CDD5-F243-9126-6D95788BC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5918" y="4584209"/>
            <a:ext cx="88900" cy="25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B6C243-F9AF-874F-B7B9-0DA570EB35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970" y="4584209"/>
            <a:ext cx="139700" cy="25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AF5D3E-E1B1-4346-9A68-7EE8B5A97D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1903" y="4584209"/>
            <a:ext cx="203200" cy="25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ADFDF6-6A77-4740-8442-AC364C085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5627" y="4584209"/>
            <a:ext cx="88900" cy="25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8310B56-CB12-B041-8BC0-819DFF258C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351973" y="4280975"/>
            <a:ext cx="657828" cy="3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8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D594-E3E7-D543-B144-5D9BA3B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Single Column Slide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E10-F3EE-5348-A683-1891305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8311F63-EF0A-E749-AB5D-7262A9B2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38" y="2392771"/>
            <a:ext cx="4756162" cy="22253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29195FB-CB68-5649-AFDE-A7CC020AB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00" y="3809016"/>
            <a:ext cx="513778" cy="8073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FCE9C9-3FC5-9542-82D3-7CDE65431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722" y="4008941"/>
            <a:ext cx="386553" cy="60744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28A5C55-5149-BB40-B2A9-AE02D7E0D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973" y="4008941"/>
            <a:ext cx="386553" cy="6074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49B487B-B361-C24D-8819-E5C862A7A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458" y="1998574"/>
            <a:ext cx="620310" cy="6518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59A174-F2BC-6E46-AA53-DD1C8A58C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234" y="4005840"/>
            <a:ext cx="386553" cy="60744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FE1BB19-6E6F-484F-A10F-01917ECCF671}"/>
              </a:ext>
            </a:extLst>
          </p:cNvPr>
          <p:cNvSpPr/>
          <p:nvPr/>
        </p:nvSpPr>
        <p:spPr>
          <a:xfrm>
            <a:off x="0" y="4606350"/>
            <a:ext cx="9144000" cy="545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A311531-D720-794D-81F0-28ADA57F9E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D88D2D6-90B4-4D47-B4CA-DC50AADF0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781903" y="2464177"/>
            <a:ext cx="347544" cy="2151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48FBE87-B1C3-6345-B70E-FC140F55D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5918" y="4584209"/>
            <a:ext cx="88900" cy="25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63A45D2-DB4B-2840-8025-D3DE34C93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8970" y="4584209"/>
            <a:ext cx="139700" cy="25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679823-7542-5A4B-8F1B-602209846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1903" y="4584209"/>
            <a:ext cx="203200" cy="254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FC66F18-15D0-E14A-BF71-C27FF5D18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5627" y="4584209"/>
            <a:ext cx="88900" cy="25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26EE93B-6BC9-3A4A-AA87-F75C342F59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351973" y="4280975"/>
            <a:ext cx="657828" cy="3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76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EB9DD5-2F6F-3A4B-9B70-3936756C7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43"/>
          <a:stretch/>
        </p:blipFill>
        <p:spPr>
          <a:xfrm>
            <a:off x="76200" y="2679124"/>
            <a:ext cx="9067800" cy="1936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9D594-E3E7-D543-B144-5D9BA3B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Two Column Slide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E10-F3EE-5348-A683-1891305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5A71D-F1B4-5145-8956-46EFD55AB8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70598-3D29-0248-ACD1-18A663D04E2F}"/>
              </a:ext>
            </a:extLst>
          </p:cNvPr>
          <p:cNvSpPr/>
          <p:nvPr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9B105-1417-0046-93B8-A0DA3D21D1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431D39-6C61-CA48-A9B1-E7444CA5B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939" y="3460938"/>
            <a:ext cx="2741109" cy="985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17D64-D769-8E45-AC0A-ABBC370FE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332" y="2730500"/>
            <a:ext cx="416201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9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947FD2-34DC-3749-9867-86D87CEB5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8" b="8534"/>
          <a:stretch/>
        </p:blipFill>
        <p:spPr>
          <a:xfrm>
            <a:off x="0" y="2879303"/>
            <a:ext cx="9144000" cy="1740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9D594-E3E7-D543-B144-5D9BA3B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Three Column Slide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E10-F3EE-5348-A683-1891305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5A71D-F1B4-5145-8956-46EFD55AB8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BC73D2-686A-D64B-842B-E2AF2A132D5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70B91-5F85-2A41-BD57-5A57FDF029AE}"/>
              </a:ext>
            </a:extLst>
          </p:cNvPr>
          <p:cNvSpPr/>
          <p:nvPr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1B09E-013C-E641-A9F0-AE23F80645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251A81-AF45-9F45-83EB-99AB2CA9E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142" y="3789859"/>
            <a:ext cx="238246" cy="733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F59ABC-94B9-4B44-88D0-C5D8D27D5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975" y="3664190"/>
            <a:ext cx="247410" cy="751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BF634E-B3F4-C44C-8CC6-1ECA90A91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397" y="3745172"/>
            <a:ext cx="311553" cy="7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9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DE1D45C-A940-7C4D-843D-6AD2B3A13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541" y="2403079"/>
            <a:ext cx="4826213" cy="220327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4A97AB-8C37-8C43-BE18-8D86D9A1FF72}"/>
              </a:ext>
            </a:extLst>
          </p:cNvPr>
          <p:cNvSpPr txBox="1">
            <a:spLocks/>
          </p:cNvSpPr>
          <p:nvPr/>
        </p:nvSpPr>
        <p:spPr>
          <a:xfrm>
            <a:off x="457200" y="3646861"/>
            <a:ext cx="5610790" cy="8085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Calibri" panose="020F0502020204030204" pitchFamily="34" charset="0"/>
              </a:defRPr>
            </a:lvl1pPr>
            <a:lvl2pPr marL="0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45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34288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3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Session description goes here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A63801C-E00E-B949-AF9C-D6E77905AED9}"/>
              </a:ext>
            </a:extLst>
          </p:cNvPr>
          <p:cNvSpPr txBox="1">
            <a:spLocks/>
          </p:cNvSpPr>
          <p:nvPr/>
        </p:nvSpPr>
        <p:spPr>
          <a:xfrm>
            <a:off x="457201" y="2232820"/>
            <a:ext cx="4968576" cy="49768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Session Title Goes Here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cxnSp>
        <p:nvCxnSpPr>
          <p:cNvPr id="11" name="Straight Connector 10" title="Verticle Rule Line">
            <a:extLst>
              <a:ext uri="{FF2B5EF4-FFF2-40B4-BE49-F238E27FC236}">
                <a16:creationId xmlns:a16="http://schemas.microsoft.com/office/drawing/2014/main" id="{0F0F1B88-3A39-FC4A-B805-33B7423A9218}"/>
              </a:ext>
            </a:extLst>
          </p:cNvPr>
          <p:cNvCxnSpPr>
            <a:cxnSpLocks/>
          </p:cNvCxnSpPr>
          <p:nvPr/>
        </p:nvCxnSpPr>
        <p:spPr>
          <a:xfrm flipH="1">
            <a:off x="450095" y="3544719"/>
            <a:ext cx="1371600" cy="0"/>
          </a:xfrm>
          <a:prstGeom prst="line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374368E-8A26-0D40-B6A1-6AB4818F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556" y="1930183"/>
            <a:ext cx="1271073" cy="6052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CDD27E-8291-E845-9792-98404F152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700" y="3809016"/>
            <a:ext cx="513778" cy="807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782DF9-2572-A64B-B965-5EF6181F5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722" y="4008941"/>
            <a:ext cx="386553" cy="6074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4506AF-9FD0-DE49-9F8D-97D487D6F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973" y="4008941"/>
            <a:ext cx="386553" cy="6074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90CF4E-7CB5-9C4E-B9B0-5B8C98039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396" y="1919899"/>
            <a:ext cx="620310" cy="6518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76F469-1642-7F4F-8D50-2C3F7731E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234" y="4005840"/>
            <a:ext cx="386553" cy="60744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BE90214-7934-034B-A655-48D0CDC1B8C4}"/>
              </a:ext>
            </a:extLst>
          </p:cNvPr>
          <p:cNvSpPr/>
          <p:nvPr/>
        </p:nvSpPr>
        <p:spPr>
          <a:xfrm>
            <a:off x="0" y="4606350"/>
            <a:ext cx="9144000" cy="545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8FE11A-CB88-394B-A8F4-DAE85BE1EE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E68F96-5490-0549-8984-035E8E635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78837" y="2735258"/>
            <a:ext cx="347544" cy="215146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EEA54F1-DF5E-3E4B-9FE4-A3471CD450DD}"/>
              </a:ext>
            </a:extLst>
          </p:cNvPr>
          <p:cNvSpPr txBox="1">
            <a:spLocks/>
          </p:cNvSpPr>
          <p:nvPr/>
        </p:nvSpPr>
        <p:spPr>
          <a:xfrm>
            <a:off x="450095" y="1225521"/>
            <a:ext cx="6240842" cy="89427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5400" b="1" dirty="0">
                <a:solidFill>
                  <a:schemeClr val="accent6"/>
                </a:solidFill>
                <a:latin typeface="Calibri" panose="020F0502020204030204" pitchFamily="34" charset="0"/>
              </a:rPr>
              <a:t>WELCOME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F5AE3D9-CDD5-F243-9126-6D95788BC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5918" y="4584209"/>
            <a:ext cx="88900" cy="25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B6C243-F9AF-874F-B7B9-0DA570EB35E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248970" y="4586326"/>
            <a:ext cx="139700" cy="232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ADFDF6-6A77-4740-8442-AC364C085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5627" y="4584209"/>
            <a:ext cx="88900" cy="25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8310B56-CB12-B041-8BC0-819DFF258C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351973" y="4280975"/>
            <a:ext cx="657828" cy="348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667440-38AF-EF4E-873A-7CDF48E01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11304" y="4584209"/>
            <a:ext cx="2032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1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3ECA1E-0FE7-AD43-A42E-81DCACD4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301" y="2392771"/>
            <a:ext cx="4848792" cy="2213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40D21D-3BE8-B24A-9EB7-8DFD66C1D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00" y="3809016"/>
            <a:ext cx="513778" cy="807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5F8966-2942-0C41-9BC2-8AF84AB10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722" y="4008941"/>
            <a:ext cx="386553" cy="6074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8C4A37-C396-694A-B419-5D845389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973" y="4008941"/>
            <a:ext cx="386553" cy="607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9D594-E3E7-D543-B144-5D9BA3B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Single Column Slide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E10-F3EE-5348-A683-1891305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6327B7-5462-7444-AA12-318A19963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369" y="2263442"/>
            <a:ext cx="620310" cy="6518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4A6F0B-DB8B-9746-B0B0-52DA22C7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234" y="3990684"/>
            <a:ext cx="386553" cy="6074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FD75E3-0171-1247-89BF-9BE270A05A96}"/>
              </a:ext>
            </a:extLst>
          </p:cNvPr>
          <p:cNvSpPr/>
          <p:nvPr/>
        </p:nvSpPr>
        <p:spPr>
          <a:xfrm>
            <a:off x="0" y="4606350"/>
            <a:ext cx="9144000" cy="545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994AEF-1301-BE42-8B62-85CF644B09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62588C-6BF1-674D-98DD-47DCDE755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731526" y="2316165"/>
            <a:ext cx="441326" cy="273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104EE0-8379-7D45-8270-32A390CCA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586372" y="4294404"/>
            <a:ext cx="642495" cy="3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46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D641E9-A432-1C45-B7AA-7ED1AD66B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70"/>
          <a:stretch/>
        </p:blipFill>
        <p:spPr>
          <a:xfrm>
            <a:off x="76200" y="2697321"/>
            <a:ext cx="9067800" cy="1931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9D594-E3E7-D543-B144-5D9BA3B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Two Column Slide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E10-F3EE-5348-A683-1891305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5A71D-F1B4-5145-8956-46EFD55AB8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70598-3D29-0248-ACD1-18A663D04E2F}"/>
              </a:ext>
            </a:extLst>
          </p:cNvPr>
          <p:cNvSpPr/>
          <p:nvPr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19B105-1417-0046-93B8-A0DA3D21D1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431D39-6C61-CA48-A9B1-E7444CA5B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939" y="3460938"/>
            <a:ext cx="2741109" cy="985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F58A48-B115-F142-ADA8-EC32F0F83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001" y="3046958"/>
            <a:ext cx="330983" cy="338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67F951-D5C9-A445-BCDB-D768E93F3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652" y="2959942"/>
            <a:ext cx="278941" cy="1726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C21981-F029-5F41-A006-9A3A0D9B6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92" y="2973166"/>
            <a:ext cx="614189" cy="64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38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635F08-6127-1A4F-98D6-2F919F88C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778" b="8487"/>
          <a:stretch/>
        </p:blipFill>
        <p:spPr>
          <a:xfrm>
            <a:off x="76656" y="2908210"/>
            <a:ext cx="9072819" cy="1717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9D594-E3E7-D543-B144-5D9BA3B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Three Column Slide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E10-F3EE-5348-A683-1891305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5A71D-F1B4-5145-8956-46EFD55AB8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BC73D2-686A-D64B-842B-E2AF2A132D5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70B91-5F85-2A41-BD57-5A57FDF029AE}"/>
              </a:ext>
            </a:extLst>
          </p:cNvPr>
          <p:cNvSpPr/>
          <p:nvPr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1B09E-013C-E641-A9F0-AE23F80645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251A81-AF45-9F45-83EB-99AB2CA9E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142" y="3789859"/>
            <a:ext cx="238246" cy="733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F59ABC-94B9-4B44-88D0-C5D8D27D5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975" y="3664190"/>
            <a:ext cx="247410" cy="751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BF634E-B3F4-C44C-8CC6-1ECA90A91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614" y="3762369"/>
            <a:ext cx="311553" cy="7605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4A7788-D991-0646-8B33-04D42AFCB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137" y="4233040"/>
            <a:ext cx="693662" cy="3678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5A17BE-407B-8F48-AB53-1489D2E7ED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2210" y="2889967"/>
            <a:ext cx="623912" cy="6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52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4A97AB-8C37-8C43-BE18-8D86D9A1FF72}"/>
              </a:ext>
            </a:extLst>
          </p:cNvPr>
          <p:cNvSpPr txBox="1">
            <a:spLocks/>
          </p:cNvSpPr>
          <p:nvPr/>
        </p:nvSpPr>
        <p:spPr>
          <a:xfrm>
            <a:off x="457200" y="3646861"/>
            <a:ext cx="5610790" cy="8085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Calibri" panose="020F0502020204030204" pitchFamily="34" charset="0"/>
              </a:defRPr>
            </a:lvl1pPr>
            <a:lvl2pPr marL="0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45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34288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3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Session description goes here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A63801C-E00E-B949-AF9C-D6E77905AED9}"/>
              </a:ext>
            </a:extLst>
          </p:cNvPr>
          <p:cNvSpPr txBox="1">
            <a:spLocks/>
          </p:cNvSpPr>
          <p:nvPr/>
        </p:nvSpPr>
        <p:spPr>
          <a:xfrm>
            <a:off x="457201" y="2232820"/>
            <a:ext cx="4968576" cy="49768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Session Title Goes Here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cxnSp>
        <p:nvCxnSpPr>
          <p:cNvPr id="11" name="Straight Connector 10" title="Verticle Rule Line">
            <a:extLst>
              <a:ext uri="{FF2B5EF4-FFF2-40B4-BE49-F238E27FC236}">
                <a16:creationId xmlns:a16="http://schemas.microsoft.com/office/drawing/2014/main" id="{0F0F1B88-3A39-FC4A-B805-33B7423A9218}"/>
              </a:ext>
            </a:extLst>
          </p:cNvPr>
          <p:cNvCxnSpPr>
            <a:cxnSpLocks/>
          </p:cNvCxnSpPr>
          <p:nvPr/>
        </p:nvCxnSpPr>
        <p:spPr>
          <a:xfrm flipH="1">
            <a:off x="450095" y="3544719"/>
            <a:ext cx="1371600" cy="0"/>
          </a:xfrm>
          <a:prstGeom prst="line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9" name="Title 3">
            <a:extLst>
              <a:ext uri="{FF2B5EF4-FFF2-40B4-BE49-F238E27FC236}">
                <a16:creationId xmlns:a16="http://schemas.microsoft.com/office/drawing/2014/main" id="{6EEA54F1-DF5E-3E4B-9FE4-A3471CD450DD}"/>
              </a:ext>
            </a:extLst>
          </p:cNvPr>
          <p:cNvSpPr txBox="1">
            <a:spLocks/>
          </p:cNvSpPr>
          <p:nvPr/>
        </p:nvSpPr>
        <p:spPr>
          <a:xfrm>
            <a:off x="450095" y="1225521"/>
            <a:ext cx="6240842" cy="89427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5400" b="1" dirty="0">
                <a:solidFill>
                  <a:schemeClr val="accent1"/>
                </a:solidFill>
                <a:latin typeface="Calibri" panose="020F0502020204030204" pitchFamily="34" charset="0"/>
              </a:rPr>
              <a:t>WELCOME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EE42ABC-D1EC-2042-8FD4-657363393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838" y="1956426"/>
            <a:ext cx="1271073" cy="6052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2F8E8D-40DE-F245-A466-9143C401F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571" y="2298691"/>
            <a:ext cx="5010303" cy="23176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45E112-1CE7-C346-8A7C-3A704BBA8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275" y="3804103"/>
            <a:ext cx="513778" cy="7940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21428AE-F36F-C34D-8A82-1A82E923F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139" y="3992847"/>
            <a:ext cx="352889" cy="5453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DC9528-871F-D44C-B256-EC19EC045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672" y="3983785"/>
            <a:ext cx="397513" cy="6143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FE87C9-6C7F-4B4C-9699-8B01A4345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518" y="4002043"/>
            <a:ext cx="397513" cy="6143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78A35B-F339-6140-99F5-27E8162A8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564" y="2078649"/>
            <a:ext cx="620310" cy="65185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AD4A00F-5057-9244-B0A4-DCD9AF9BF72C}"/>
              </a:ext>
            </a:extLst>
          </p:cNvPr>
          <p:cNvSpPr/>
          <p:nvPr/>
        </p:nvSpPr>
        <p:spPr>
          <a:xfrm>
            <a:off x="0" y="4606350"/>
            <a:ext cx="9144000" cy="545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FA7A263-2153-4D47-9718-B0BB3BB72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97347" y="2685549"/>
            <a:ext cx="441326" cy="2732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7AE2333-1A6E-D74A-93FE-64A8757262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185" r="13665"/>
          <a:stretch/>
        </p:blipFill>
        <p:spPr>
          <a:xfrm>
            <a:off x="0" y="4464854"/>
            <a:ext cx="9144000" cy="4171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E479865-9F53-3D4C-8B07-AA10343FDE9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7200" y="4750115"/>
            <a:ext cx="1290092" cy="2293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15F820B-50AA-3D41-9836-894459640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944" y="3878612"/>
            <a:ext cx="77778" cy="881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13585AB-32F3-624F-A89B-661CD999F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3868" y="3714098"/>
            <a:ext cx="77778" cy="8814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02D0AD9-7434-1246-B315-A274C8C174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2441" y="3089982"/>
            <a:ext cx="105956" cy="1155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5203F8F-B890-6842-AEA6-5973193C17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2209" y="3508455"/>
            <a:ext cx="105956" cy="11558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33DB089-658A-7140-89EA-E870B6EBC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6818" y="2956944"/>
            <a:ext cx="105956" cy="11558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CC2A1B7-737E-B345-BE4B-437E6BD78D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7724" y="3821033"/>
            <a:ext cx="77778" cy="8814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9E92786-C13F-3143-BB2F-C729819130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678929" y="4290430"/>
            <a:ext cx="657828" cy="3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4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79723-4BB4-9E8E-CED9-D662B5C1D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6C7FB-8C65-B8EC-1C52-F4B41BFC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In to this Session!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91136-0C20-B98F-F45B-095FE63D1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40793"/>
            <a:ext cx="5879990" cy="1530957"/>
          </a:xfrm>
        </p:spPr>
        <p:txBody>
          <a:bodyPr/>
          <a:lstStyle/>
          <a:p>
            <a:pPr marL="169863" lvl="2" indent="-339725"/>
            <a:r>
              <a:rPr lang="en-US" sz="2000" dirty="0"/>
              <a:t>Open the LTEN 2025 App</a:t>
            </a:r>
          </a:p>
          <a:p>
            <a:pPr marL="169863" lvl="2" indent="-339725"/>
            <a:r>
              <a:rPr lang="en-US" sz="2000" dirty="0"/>
              <a:t>Go to My Schedule</a:t>
            </a:r>
          </a:p>
          <a:p>
            <a:pPr marL="341313" lvl="2" indent="-341313"/>
            <a:r>
              <a:rPr lang="en-US" sz="2000" dirty="0" err="1"/>
              <a:t>Findsession</a:t>
            </a:r>
            <a:r>
              <a:rPr lang="en-US" sz="2000" dirty="0"/>
              <a:t>: </a:t>
            </a:r>
            <a:r>
              <a:rPr lang="en-US" sz="2000" b="1" dirty="0"/>
              <a:t>[YOUR SESSION NAME HERE FOR QUICK REFERENCE]</a:t>
            </a:r>
          </a:p>
          <a:p>
            <a:pPr marL="169863" lvl="2" indent="-339725"/>
            <a:r>
              <a:rPr lang="en-US" sz="2000" dirty="0"/>
              <a:t>Tap Check In</a:t>
            </a:r>
          </a:p>
          <a:p>
            <a:pPr lvl="2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E8622-B02E-EBAC-7748-294241A9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923" y="169461"/>
            <a:ext cx="2238492" cy="485979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86855E-0E90-1AE9-DAED-E0987A92D4BE}"/>
              </a:ext>
            </a:extLst>
          </p:cNvPr>
          <p:cNvSpPr txBox="1">
            <a:spLocks/>
          </p:cNvSpPr>
          <p:nvPr/>
        </p:nvSpPr>
        <p:spPr>
          <a:xfrm>
            <a:off x="2250219" y="3220278"/>
            <a:ext cx="2321781" cy="39756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000" b="1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Tx/>
              <a:buBlip>
                <a:blip r:embed="rId3"/>
              </a:buBlip>
              <a:defRPr sz="145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34288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3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0">
              <a:buNone/>
              <a:tabLst>
                <a:tab pos="1431925" algn="l"/>
              </a:tabLst>
            </a:pPr>
            <a:r>
              <a:rPr lang="en-US" sz="2000" b="1" dirty="0"/>
              <a:t>Get the app!</a:t>
            </a:r>
          </a:p>
          <a:p>
            <a:pPr lvl="2" indent="0">
              <a:buNone/>
              <a:tabLst>
                <a:tab pos="1431925" algn="l"/>
              </a:tabLst>
            </a:pPr>
            <a:r>
              <a:rPr lang="en-US" sz="1800" dirty="0"/>
              <a:t>Scan QR code or search </a:t>
            </a:r>
            <a:r>
              <a:rPr lang="en-US" sz="1800" b="1" dirty="0"/>
              <a:t>LTEN 2025 </a:t>
            </a:r>
            <a:r>
              <a:rPr lang="en-US" sz="1800" dirty="0"/>
              <a:t>in app store.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53062C-61D0-FD92-6912-C54AA9AF3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0" y="3118568"/>
            <a:ext cx="1721457" cy="17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31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6A7310-4E71-8E42-AE3B-6C33B4D03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571" y="2298691"/>
            <a:ext cx="5010303" cy="23176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14F929-9359-7D44-8E52-4D4611628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75" y="3804103"/>
            <a:ext cx="513778" cy="7940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DC9116-1111-CA4F-A99A-DD8CC0180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139" y="3992847"/>
            <a:ext cx="352889" cy="5453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26BA3-D040-8140-A9BC-6979835C2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672" y="3983785"/>
            <a:ext cx="397513" cy="6143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3FF8A0-37C3-294E-BBE8-42D2B6B8E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518" y="4002043"/>
            <a:ext cx="397513" cy="614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9D594-E3E7-D543-B144-5D9BA3B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Single Column Slide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E10-F3EE-5348-A683-1891305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FD75E3-0171-1247-89BF-9BE270A05A96}"/>
              </a:ext>
            </a:extLst>
          </p:cNvPr>
          <p:cNvSpPr/>
          <p:nvPr/>
        </p:nvSpPr>
        <p:spPr>
          <a:xfrm>
            <a:off x="0" y="4606350"/>
            <a:ext cx="9144000" cy="545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8DD4368-2A71-E543-AF78-A51077E930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85" r="13665"/>
          <a:stretch/>
        </p:blipFill>
        <p:spPr>
          <a:xfrm>
            <a:off x="0" y="4464854"/>
            <a:ext cx="9144000" cy="417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994AEF-1301-BE42-8B62-85CF644B09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" y="4750115"/>
            <a:ext cx="1290092" cy="2293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77EA88-8247-8D42-8DAC-8B7ABDA58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944" y="3878612"/>
            <a:ext cx="77778" cy="881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0BF888-0F0F-0446-A771-28BCF280B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868" y="3714098"/>
            <a:ext cx="77778" cy="881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3A401DA-F4CA-BC47-B7DB-15E7721939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441" y="3089982"/>
            <a:ext cx="105956" cy="1155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1856808-C929-1F4D-8926-B9FC0A8C8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2209" y="3508455"/>
            <a:ext cx="105956" cy="1155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DD33FA2-16E9-744F-84D1-FF7783C0B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818" y="2956944"/>
            <a:ext cx="105956" cy="11558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5584AE0-2148-A345-855B-B4A21A9F5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7724" y="3821033"/>
            <a:ext cx="77778" cy="881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3A0A9A-459D-9841-A95B-4948793F8A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6458" y="1998574"/>
            <a:ext cx="620310" cy="6518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F04EDB-B0EC-BF45-9347-BBAA0961F7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781903" y="2464177"/>
            <a:ext cx="347544" cy="2151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C6989D5-F88D-2545-888B-07785264E5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678929" y="4290430"/>
            <a:ext cx="657828" cy="3488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C19F386-7032-B949-86CF-3478B96AF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306" y="3326145"/>
            <a:ext cx="105956" cy="1155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59159D1-29F3-3E49-B742-DB523FB93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054" y="2970664"/>
            <a:ext cx="77778" cy="8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64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D594-E3E7-D543-B144-5D9BA3B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Two Column Slide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E10-F3EE-5348-A683-1891305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pPr lvl="2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5A71D-F1B4-5145-8956-46EFD55AB8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70598-3D29-0248-ACD1-18A663D04E2F}"/>
              </a:ext>
            </a:extLst>
          </p:cNvPr>
          <p:cNvSpPr/>
          <p:nvPr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CB81BF-EAAB-794F-AEDC-0DD5DF3F71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4750115"/>
            <a:ext cx="1290092" cy="2293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7A1FAF-2FBA-A044-BDAB-20DF3DF23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1" r="1236"/>
          <a:stretch/>
        </p:blipFill>
        <p:spPr>
          <a:xfrm>
            <a:off x="-1" y="2217700"/>
            <a:ext cx="9144001" cy="27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18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94B4718-DC43-D941-AD5E-FCBB4EC72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5" r="16735"/>
          <a:stretch/>
        </p:blipFill>
        <p:spPr>
          <a:xfrm>
            <a:off x="-12484" y="2730500"/>
            <a:ext cx="9156484" cy="2134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9D594-E3E7-D543-B144-5D9BA3B7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Three Column Slide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1E10-F3EE-5348-A683-1891305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5A71D-F1B4-5145-8956-46EFD55AB87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BC73D2-686A-D64B-842B-E2AF2A132D5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Dolor </a:t>
            </a:r>
            <a:r>
              <a:rPr lang="en-US" dirty="0" err="1"/>
              <a:t>dolendi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minctiistelit</a:t>
            </a:r>
            <a:r>
              <a:rPr lang="en-US" dirty="0"/>
              <a:t> od </a:t>
            </a:r>
            <a:r>
              <a:rPr lang="en-US" dirty="0" err="1"/>
              <a:t>quis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eumqui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5A17BE-407B-8F48-AB53-1489D2E7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07" y="3110139"/>
            <a:ext cx="518986" cy="5453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A46D1D-4D21-644C-95F6-F1ECADA29F3A}"/>
              </a:ext>
            </a:extLst>
          </p:cNvPr>
          <p:cNvSpPr/>
          <p:nvPr/>
        </p:nvSpPr>
        <p:spPr>
          <a:xfrm>
            <a:off x="0" y="4598126"/>
            <a:ext cx="9144000" cy="5453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63BFA7E-296D-8748-980D-FA79F9B925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4750115"/>
            <a:ext cx="1290092" cy="2293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4A7788-D991-0646-8B33-04D42AFCB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895112" y="4257135"/>
            <a:ext cx="693662" cy="3678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874B31-6C95-7542-B5C1-BE5AC5AE2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461" y="3340957"/>
            <a:ext cx="245406" cy="1519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CA8723-BD63-FD40-9087-B1F53A0AD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029" y="3525064"/>
            <a:ext cx="245406" cy="1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18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E0DE-BC9C-6B4A-927B-C8A4B3C7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00051"/>
            <a:ext cx="8229598" cy="312842"/>
          </a:xfrm>
        </p:spPr>
        <p:txBody>
          <a:bodyPr/>
          <a:lstStyle/>
          <a:p>
            <a:pPr algn="l"/>
            <a:r>
              <a:rPr lang="en-US" sz="1800" dirty="0"/>
              <a:t>SPRING MOUNTAINS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1C4B83-20C9-744D-B00B-D3AFCC3DB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778913"/>
            <a:ext cx="4756162" cy="222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48F0-1D14-FF4D-A81E-AF2029156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663" y="1885245"/>
            <a:ext cx="3074972" cy="11190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E94933-18C8-B74E-9C3A-368021EB3267}"/>
              </a:ext>
            </a:extLst>
          </p:cNvPr>
          <p:cNvSpPr/>
          <p:nvPr/>
        </p:nvSpPr>
        <p:spPr>
          <a:xfrm>
            <a:off x="0" y="4606350"/>
            <a:ext cx="9144000" cy="545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D248B-1191-6E4B-ADDF-36C00638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78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72C2897-8598-BD4D-8932-64A3455C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5" y="790693"/>
            <a:ext cx="4848792" cy="2213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0E0DE-BC9C-6B4A-927B-C8A4B3C7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00051"/>
            <a:ext cx="8229598" cy="312842"/>
          </a:xfrm>
        </p:spPr>
        <p:txBody>
          <a:bodyPr/>
          <a:lstStyle/>
          <a:p>
            <a:pPr algn="l"/>
            <a:r>
              <a:rPr lang="en-US" sz="1800" dirty="0"/>
              <a:t>SUMMER MOUNTAINS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D833EF-01FC-3047-A147-A7F16D997139}"/>
              </a:ext>
            </a:extLst>
          </p:cNvPr>
          <p:cNvSpPr/>
          <p:nvPr/>
        </p:nvSpPr>
        <p:spPr>
          <a:xfrm>
            <a:off x="0" y="4606350"/>
            <a:ext cx="9144000" cy="545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995FE4-63EA-144B-A5AF-431A054C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3D9F8D-9B0B-754C-8C44-219234C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828" y="1858833"/>
            <a:ext cx="3074971" cy="11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2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60A78A-CA79-124E-A406-E3D3355E7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9" y="686581"/>
            <a:ext cx="5010303" cy="2317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0E0DE-BC9C-6B4A-927B-C8A4B3C7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00051"/>
            <a:ext cx="8229598" cy="312842"/>
          </a:xfrm>
        </p:spPr>
        <p:txBody>
          <a:bodyPr/>
          <a:lstStyle/>
          <a:p>
            <a:pPr algn="l"/>
            <a:r>
              <a:rPr lang="en-US" sz="1800" dirty="0"/>
              <a:t>WINTER MOUNTAINS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D833EF-01FC-3047-A147-A7F16D997139}"/>
              </a:ext>
            </a:extLst>
          </p:cNvPr>
          <p:cNvSpPr/>
          <p:nvPr/>
        </p:nvSpPr>
        <p:spPr>
          <a:xfrm>
            <a:off x="0" y="4606350"/>
            <a:ext cx="9144000" cy="545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995FE4-63EA-144B-A5AF-431A054C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" y="4748349"/>
            <a:ext cx="1290092" cy="232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3D9F8D-9B0B-754C-8C44-219234CB19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11828" y="1875912"/>
            <a:ext cx="3074971" cy="11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2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E0DE-BC9C-6B4A-927B-C8A4B3C7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00051"/>
            <a:ext cx="8229598" cy="312842"/>
          </a:xfrm>
        </p:spPr>
        <p:txBody>
          <a:bodyPr/>
          <a:lstStyle/>
          <a:p>
            <a:pPr algn="l"/>
            <a:r>
              <a:rPr lang="en-US" sz="1800" dirty="0"/>
              <a:t>ANIMALS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CCF5D-4230-344C-992A-5B4F6CA65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049" y="778445"/>
            <a:ext cx="571500" cy="58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C78DA4-D557-8345-925B-51F28B2DE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848295"/>
            <a:ext cx="838200" cy="44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923041-8075-DA4B-B1C4-ABB1C96A3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197" y="835595"/>
            <a:ext cx="7747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FC1975-1089-C54D-9584-4C0300371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544" y="962595"/>
            <a:ext cx="533400" cy="330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2A8D71-C63D-2745-8556-D757FB92634B}"/>
              </a:ext>
            </a:extLst>
          </p:cNvPr>
          <p:cNvSpPr txBox="1">
            <a:spLocks/>
          </p:cNvSpPr>
          <p:nvPr/>
        </p:nvSpPr>
        <p:spPr>
          <a:xfrm>
            <a:off x="457200" y="1846902"/>
            <a:ext cx="8229598" cy="4445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accent2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1800" dirty="0"/>
              <a:t>SPRING / SUMMER TREES                                  CLOUDS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2B410A-94C3-BC44-8652-A88012A62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427310"/>
            <a:ext cx="513778" cy="807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235866-322F-D848-980B-DC44B3153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124" y="2627235"/>
            <a:ext cx="386553" cy="6074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AFD89E-C406-4F46-99F9-15EC78863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823" y="2790176"/>
            <a:ext cx="282863" cy="444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329B7D-6EFF-C14F-A631-33CE50D9D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634" y="4156822"/>
            <a:ext cx="620310" cy="651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E7915E-FABF-1544-A7B9-44F20A14A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812" y="4309079"/>
            <a:ext cx="88900" cy="25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A2D9AE-2B75-D447-A89A-45F621E6BD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207" y="4309079"/>
            <a:ext cx="139700" cy="25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A01FD0-104E-4047-ADC1-D92F638861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1" y="4309079"/>
            <a:ext cx="203200" cy="25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B48936-B14E-4F41-BCED-4959E2077B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2560" y="2501666"/>
            <a:ext cx="1150150" cy="487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042C40-2A11-A740-BB20-5F1614C195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0028" y="2496485"/>
            <a:ext cx="1150150" cy="4973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80E990-BAF5-E948-BE82-78F8CD573B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0221" y="2460219"/>
            <a:ext cx="1046533" cy="569894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15689EF7-3879-374A-A146-D5F380FE9201}"/>
              </a:ext>
            </a:extLst>
          </p:cNvPr>
          <p:cNvSpPr txBox="1">
            <a:spLocks/>
          </p:cNvSpPr>
          <p:nvPr/>
        </p:nvSpPr>
        <p:spPr>
          <a:xfrm>
            <a:off x="457200" y="3785484"/>
            <a:ext cx="8229600" cy="4445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accent2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1800" dirty="0"/>
              <a:t>FLOWERS                                                              SUN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73BD044-EC6D-AC4C-9F37-2D6B1AF296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82015" y="2218676"/>
            <a:ext cx="558800" cy="1016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A19E4E-AA43-6B4C-A7E0-0856812909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4192" y="2470790"/>
            <a:ext cx="420138" cy="7638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4113651-7565-0248-AD88-1DF56EA4D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29433" y="2731864"/>
            <a:ext cx="276547" cy="502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D8FCC5-38F4-C543-B0AA-B253FFB79C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217" y="4309079"/>
            <a:ext cx="38100" cy="25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C9C923-37F9-9246-9161-7C3B1DCCD47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124712" y="4309079"/>
            <a:ext cx="88900" cy="25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DC35D0-9925-2D44-A097-F0C723BC68B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399107" y="4310137"/>
            <a:ext cx="139700" cy="232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4F7CAA-3DC5-3C41-9A71-1F10B02639A8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2724301" y="4309079"/>
            <a:ext cx="203200" cy="25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2ECCA9-C0B3-D246-8CE5-13DCAD776682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901117" y="4309079"/>
            <a:ext cx="38100" cy="25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83CF243-BF4F-5940-95D3-8B07C3588A0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688665" y="4611802"/>
            <a:ext cx="88900" cy="25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0710BD-8A9B-BF48-A3B4-725416994FB3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963060" y="4612860"/>
            <a:ext cx="139700" cy="232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EE58A83-6F03-124F-9744-CEB6B3C4E6BE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288254" y="4611802"/>
            <a:ext cx="203200" cy="25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BAA630D-7E9F-7544-BBC7-E98D04A16307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465070" y="4611802"/>
            <a:ext cx="381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9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B1D548-C3F5-F94D-A5E1-E7FDA1C9F906}"/>
              </a:ext>
            </a:extLst>
          </p:cNvPr>
          <p:cNvSpPr/>
          <p:nvPr/>
        </p:nvSpPr>
        <p:spPr>
          <a:xfrm>
            <a:off x="465071" y="796594"/>
            <a:ext cx="1352510" cy="3751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0E0DE-BC9C-6B4A-927B-C8A4B3C7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00051"/>
            <a:ext cx="8229598" cy="312842"/>
          </a:xfrm>
        </p:spPr>
        <p:txBody>
          <a:bodyPr/>
          <a:lstStyle/>
          <a:p>
            <a:pPr algn="l"/>
            <a:r>
              <a:rPr lang="en-US" sz="1800" dirty="0"/>
              <a:t>WINTER SNOW FLAKES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52A8D71-C63D-2745-8556-D757FB92634B}"/>
              </a:ext>
            </a:extLst>
          </p:cNvPr>
          <p:cNvSpPr txBox="1">
            <a:spLocks/>
          </p:cNvSpPr>
          <p:nvPr/>
        </p:nvSpPr>
        <p:spPr>
          <a:xfrm>
            <a:off x="457200" y="1846902"/>
            <a:ext cx="8229598" cy="4445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accent2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1800" dirty="0"/>
              <a:t>WINTER TREES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2B410A-94C3-BC44-8652-A88012A62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2433983"/>
            <a:ext cx="513778" cy="7940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235866-322F-D848-980B-DC44B315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2124" y="2632255"/>
            <a:ext cx="386553" cy="597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AFD89E-C406-4F46-99F9-15EC788636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19823" y="2793850"/>
            <a:ext cx="282863" cy="43715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15689EF7-3879-374A-A146-D5F380FE9201}"/>
              </a:ext>
            </a:extLst>
          </p:cNvPr>
          <p:cNvSpPr txBox="1">
            <a:spLocks/>
          </p:cNvSpPr>
          <p:nvPr/>
        </p:nvSpPr>
        <p:spPr>
          <a:xfrm>
            <a:off x="457200" y="3785484"/>
            <a:ext cx="8229600" cy="4445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accent2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1800" dirty="0"/>
              <a:t>SNOW BANK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73BD044-EC6D-AC4C-9F37-2D6B1AF296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88365" y="2218676"/>
            <a:ext cx="546100" cy="1016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A19E4E-AA43-6B4C-A7E0-0856812909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98967" y="2470790"/>
            <a:ext cx="410588" cy="7638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4113651-7565-0248-AD88-1DF56EA4D6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32576" y="2731864"/>
            <a:ext cx="270261" cy="5028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3392B8-9C42-BE4E-A3DE-9ACEC6EF9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01" y="1174442"/>
            <a:ext cx="77778" cy="881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1A69846-49A6-F64B-97DA-24D24DDD5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668" y="949054"/>
            <a:ext cx="77778" cy="8814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A1CEE87-835E-8A47-990E-8D59BF1DE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29" y="935334"/>
            <a:ext cx="105956" cy="11558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5107F99-5578-A94F-ACD8-F5382A27D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21" y="935334"/>
            <a:ext cx="105956" cy="1155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FB7E035-137E-7847-8294-87AB81ABE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037" y="949054"/>
            <a:ext cx="77778" cy="8814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28F771C-F8E5-D740-89C0-D6408F86AE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185" r="13665"/>
          <a:stretch/>
        </p:blipFill>
        <p:spPr>
          <a:xfrm>
            <a:off x="-84147" y="4229984"/>
            <a:ext cx="9144000" cy="4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09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E0DE-BC9C-6B4A-927B-C8A4B3C7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00051"/>
            <a:ext cx="8229598" cy="312842"/>
          </a:xfrm>
        </p:spPr>
        <p:txBody>
          <a:bodyPr/>
          <a:lstStyle/>
          <a:p>
            <a:pPr algn="l"/>
            <a:r>
              <a:rPr lang="en-US" sz="1800" dirty="0"/>
              <a:t>SPRING / SUMMER PEOPLE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52A8D71-C63D-2745-8556-D757FB92634B}"/>
              </a:ext>
            </a:extLst>
          </p:cNvPr>
          <p:cNvSpPr txBox="1">
            <a:spLocks/>
          </p:cNvSpPr>
          <p:nvPr/>
        </p:nvSpPr>
        <p:spPr>
          <a:xfrm>
            <a:off x="457200" y="3037650"/>
            <a:ext cx="8229598" cy="4445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ctr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accent2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1800" dirty="0"/>
              <a:t>WINTER PEOPLE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79EBF05-44D7-5148-853B-08D793558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9" y="862849"/>
            <a:ext cx="330200" cy="1016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376C98C-5DD8-E144-8629-EC9BF2F44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971" y="837449"/>
            <a:ext cx="342900" cy="1041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5075778-16CB-B045-BAD6-6DE407E24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705" y="824749"/>
            <a:ext cx="431800" cy="10541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DD3952F-EE36-1843-AFC8-A6B77BA06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704" y="897698"/>
            <a:ext cx="2741109" cy="985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8847F-9292-7440-B954-419738084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28" y="3474076"/>
            <a:ext cx="1295400" cy="88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5F2BB4-B450-ED4B-B0D3-8C617168F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6203" y="3518526"/>
            <a:ext cx="1257300" cy="800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F70F27-DB9F-994A-9E17-E5F9F1D5DB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4378" y="3486776"/>
            <a:ext cx="1460500" cy="86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7FBCB-1045-944A-9BB4-1330415E2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5753" y="3493126"/>
            <a:ext cx="1371600" cy="850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F98F4E1-0F83-1C41-B3BD-33F107D758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8228" y="3460931"/>
            <a:ext cx="678578" cy="9152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3F3D88C-5F30-B845-88E1-EAAD8FE388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4861" y="3582026"/>
            <a:ext cx="779211" cy="7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E0DE-BC9C-6B4A-927B-C8A4B3C7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00051"/>
            <a:ext cx="8229598" cy="312842"/>
          </a:xfrm>
        </p:spPr>
        <p:txBody>
          <a:bodyPr/>
          <a:lstStyle/>
          <a:p>
            <a:pPr algn="l"/>
            <a:r>
              <a:rPr lang="en-US" sz="1800" dirty="0"/>
              <a:t>SIGNS / BANNERS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E726AFE-BE76-944A-B6A5-3FE41B50B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7146"/>
            <a:ext cx="2099835" cy="11453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5418AA5-F817-1E4C-95DD-2879F91C1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6160"/>
            <a:ext cx="4699000" cy="584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BCDEF21-82BF-FC42-9504-AAEDE6002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471" y="1011256"/>
            <a:ext cx="1600200" cy="762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B67F270-7B6D-744E-B83A-9369A5E83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464" y="1061059"/>
            <a:ext cx="1567535" cy="7936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A4E733-191F-2E49-895D-2DAA36172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01" y="5998377"/>
            <a:ext cx="2921000" cy="1917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993F40-B10F-824B-9AC7-1D5FE17AA05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063469" y="997022"/>
            <a:ext cx="1600199" cy="914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FBF681-6A0E-F349-85E4-A2CFF56B44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900" y="2552578"/>
            <a:ext cx="2755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2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B7AE1E-AEB4-004E-B7E6-83EFF4DA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92315"/>
            <a:ext cx="1309144" cy="10511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288C9F-5FF7-F741-A776-26B29536FCBE}"/>
              </a:ext>
            </a:extLst>
          </p:cNvPr>
          <p:cNvSpPr/>
          <p:nvPr/>
        </p:nvSpPr>
        <p:spPr>
          <a:xfrm>
            <a:off x="457201" y="2062003"/>
            <a:ext cx="6514332" cy="2471495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93C62A-E16F-3B44-9344-5E53EBB61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230" y="1390650"/>
            <a:ext cx="1873770" cy="1873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9374B-1E64-6049-95DC-80690B3AFBE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7000"/>
          </a:blip>
          <a:stretch>
            <a:fillRect/>
          </a:stretch>
        </p:blipFill>
        <p:spPr>
          <a:xfrm>
            <a:off x="6359104" y="4092314"/>
            <a:ext cx="1570369" cy="105118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4A97AB-8C37-8C43-BE18-8D86D9A1FF72}"/>
              </a:ext>
            </a:extLst>
          </p:cNvPr>
          <p:cNvSpPr txBox="1">
            <a:spLocks/>
          </p:cNvSpPr>
          <p:nvPr/>
        </p:nvSpPr>
        <p:spPr>
          <a:xfrm>
            <a:off x="630450" y="3646861"/>
            <a:ext cx="5610790" cy="8085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Calibri" panose="020F0502020204030204" pitchFamily="34" charset="0"/>
              </a:defRPr>
            </a:lvl1pPr>
            <a:lvl2pPr marL="0" indent="0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45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34288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3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SzPct val="100000"/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Session description goes here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FA63801C-E00E-B949-AF9C-D6E77905AED9}"/>
              </a:ext>
            </a:extLst>
          </p:cNvPr>
          <p:cNvSpPr txBox="1">
            <a:spLocks/>
          </p:cNvSpPr>
          <p:nvPr/>
        </p:nvSpPr>
        <p:spPr>
          <a:xfrm>
            <a:off x="630451" y="2232819"/>
            <a:ext cx="6240842" cy="894277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bg1"/>
                </a:solidFill>
                <a:latin typeface="Montserrat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Session Title Goes Here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9A1EBE4C-51F5-5744-AE32-B1A65038D24F}"/>
              </a:ext>
            </a:extLst>
          </p:cNvPr>
          <p:cNvSpPr/>
          <p:nvPr/>
        </p:nvSpPr>
        <p:spPr>
          <a:xfrm rot="10800000">
            <a:off x="7161700" y="1390650"/>
            <a:ext cx="1979195" cy="1979195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329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FC0BA8E-D3F0-5041-8D4E-49AE41E9549F}"/>
              </a:ext>
            </a:extLst>
          </p:cNvPr>
          <p:cNvSpPr/>
          <p:nvPr/>
        </p:nvSpPr>
        <p:spPr>
          <a:xfrm rot="10800000">
            <a:off x="8384362" y="2613312"/>
            <a:ext cx="756532" cy="756532"/>
          </a:xfrm>
          <a:prstGeom prst="rtTriangle">
            <a:avLst/>
          </a:prstGeom>
          <a:solidFill>
            <a:schemeClr val="accent2">
              <a:lumMod val="40000"/>
              <a:lumOff val="60000"/>
              <a:alpha val="785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C584C31F-0C1D-AA45-831A-7033079AEC24}"/>
              </a:ext>
            </a:extLst>
          </p:cNvPr>
          <p:cNvSpPr/>
          <p:nvPr/>
        </p:nvSpPr>
        <p:spPr>
          <a:xfrm rot="10800000">
            <a:off x="7627828" y="2613311"/>
            <a:ext cx="756532" cy="756532"/>
          </a:xfrm>
          <a:prstGeom prst="rtTriangle">
            <a:avLst/>
          </a:prstGeom>
          <a:solidFill>
            <a:schemeClr val="accent2">
              <a:lumMod val="40000"/>
              <a:lumOff val="60000"/>
              <a:alpha val="328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 title="Verticle Rule Line">
            <a:extLst>
              <a:ext uri="{FF2B5EF4-FFF2-40B4-BE49-F238E27FC236}">
                <a16:creationId xmlns:a16="http://schemas.microsoft.com/office/drawing/2014/main" id="{0F0F1B88-3A39-FC4A-B805-33B7423A9218}"/>
              </a:ext>
            </a:extLst>
          </p:cNvPr>
          <p:cNvCxnSpPr>
            <a:cxnSpLocks/>
          </p:cNvCxnSpPr>
          <p:nvPr/>
        </p:nvCxnSpPr>
        <p:spPr>
          <a:xfrm flipH="1">
            <a:off x="623345" y="3544719"/>
            <a:ext cx="1371600" cy="0"/>
          </a:xfrm>
          <a:prstGeom prst="line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653924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E0DE-BC9C-6B4A-927B-C8A4B3C7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00051"/>
            <a:ext cx="8229598" cy="312842"/>
          </a:xfrm>
        </p:spPr>
        <p:txBody>
          <a:bodyPr/>
          <a:lstStyle/>
          <a:p>
            <a:pPr algn="l"/>
            <a:r>
              <a:rPr lang="en-US" sz="1800" dirty="0"/>
              <a:t>HOT AIR BALLOONS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A4E733-191F-2E49-895D-2DAA36172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01" y="5998377"/>
            <a:ext cx="2921000" cy="191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2C3E49-28B9-AF4C-8E19-AAFA01AEB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4030" y="1035909"/>
            <a:ext cx="1085876" cy="146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6F4E75-DA38-1041-B089-F062E5B4F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04201" y="969290"/>
            <a:ext cx="1139171" cy="1598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8DE9E-768A-4745-A7B8-492D19C9D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787667" y="955967"/>
            <a:ext cx="1085876" cy="16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4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1C99C7-1493-A244-A8B9-DD65AD6E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42E8685-DF70-724A-B264-0E264A443436}"/>
              </a:ext>
            </a:extLst>
          </p:cNvPr>
          <p:cNvSpPr/>
          <p:nvPr/>
        </p:nvSpPr>
        <p:spPr>
          <a:xfrm rot="10800000">
            <a:off x="8235655" y="1390650"/>
            <a:ext cx="908342" cy="908342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405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20BC343-85C0-F04B-AA3A-3D8630AEDB2C}"/>
              </a:ext>
            </a:extLst>
          </p:cNvPr>
          <p:cNvSpPr/>
          <p:nvPr/>
        </p:nvSpPr>
        <p:spPr>
          <a:xfrm rot="10800000">
            <a:off x="8232629" y="1390650"/>
            <a:ext cx="454171" cy="454171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627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1DB1BF6-3EF4-B64E-92FB-18E086722EEB}"/>
              </a:ext>
            </a:extLst>
          </p:cNvPr>
          <p:cNvSpPr/>
          <p:nvPr/>
        </p:nvSpPr>
        <p:spPr>
          <a:xfrm>
            <a:off x="8040666" y="2276329"/>
            <a:ext cx="454171" cy="454171"/>
          </a:xfrm>
          <a:prstGeom prst="rtTriangle">
            <a:avLst/>
          </a:prstGeom>
          <a:solidFill>
            <a:schemeClr val="accent2">
              <a:lumMod val="40000"/>
              <a:lumOff val="60000"/>
              <a:alpha val="627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BC1D89-1BE5-7248-B92F-F0F6F31A8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2315"/>
            <a:ext cx="1309144" cy="1051185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BE48AFE-7767-C046-8C17-30AAB2A0F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35495"/>
            <a:ext cx="5433461" cy="774422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rgbClr val="06070B"/>
                </a:solidFill>
                <a:latin typeface="Calibri" panose="020F0502020204030204" pitchFamily="34" charset="0"/>
              </a:rPr>
              <a:t>Lorem ipsum</a:t>
            </a:r>
          </a:p>
          <a:p>
            <a:pPr lvl="1"/>
            <a:r>
              <a:rPr lang="en-US" dirty="0">
                <a:solidFill>
                  <a:srgbClr val="06070B"/>
                </a:solidFill>
              </a:rPr>
              <a:t>Dolor </a:t>
            </a:r>
            <a:r>
              <a:rPr lang="en-US" dirty="0" err="1">
                <a:solidFill>
                  <a:srgbClr val="06070B"/>
                </a:solidFill>
              </a:rPr>
              <a:t>dolendi</a:t>
            </a:r>
            <a:r>
              <a:rPr lang="en-US" dirty="0">
                <a:solidFill>
                  <a:srgbClr val="06070B"/>
                </a:solidFill>
              </a:rPr>
              <a:t> </a:t>
            </a:r>
            <a:r>
              <a:rPr lang="en-US" dirty="0" err="1">
                <a:solidFill>
                  <a:srgbClr val="06070B"/>
                </a:solidFill>
              </a:rPr>
              <a:t>dio</a:t>
            </a:r>
            <a:r>
              <a:rPr lang="en-US" dirty="0">
                <a:solidFill>
                  <a:srgbClr val="06070B"/>
                </a:solidFill>
              </a:rPr>
              <a:t> </a:t>
            </a:r>
            <a:r>
              <a:rPr lang="en-US" dirty="0" err="1">
                <a:solidFill>
                  <a:srgbClr val="06070B"/>
                </a:solidFill>
              </a:rPr>
              <a:t>minctiistelit</a:t>
            </a:r>
            <a:r>
              <a:rPr lang="en-US" dirty="0">
                <a:solidFill>
                  <a:srgbClr val="06070B"/>
                </a:solidFill>
              </a:rPr>
              <a:t> od </a:t>
            </a:r>
            <a:r>
              <a:rPr lang="en-US" dirty="0" err="1">
                <a:solidFill>
                  <a:srgbClr val="06070B"/>
                </a:solidFill>
              </a:rPr>
              <a:t>quis</a:t>
            </a:r>
            <a:r>
              <a:rPr lang="en-US" dirty="0">
                <a:solidFill>
                  <a:srgbClr val="06070B"/>
                </a:solidFill>
              </a:rPr>
              <a:t> </a:t>
            </a:r>
          </a:p>
          <a:p>
            <a:pPr lvl="2"/>
            <a:r>
              <a:rPr lang="en-US" dirty="0" err="1">
                <a:solidFill>
                  <a:srgbClr val="06070B"/>
                </a:solidFill>
              </a:rPr>
              <a:t>Quae</a:t>
            </a:r>
            <a:r>
              <a:rPr lang="en-US" dirty="0">
                <a:solidFill>
                  <a:srgbClr val="06070B"/>
                </a:solidFill>
              </a:rPr>
              <a:t> </a:t>
            </a:r>
            <a:r>
              <a:rPr lang="en-US" dirty="0" err="1">
                <a:solidFill>
                  <a:srgbClr val="06070B"/>
                </a:solidFill>
              </a:rPr>
              <a:t>eumqui</a:t>
            </a:r>
            <a:endParaRPr lang="en-US" dirty="0">
              <a:solidFill>
                <a:srgbClr val="0607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7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09FB7C-2089-484C-BBB6-8DFEA95C8C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A6164-BA64-3E48-BC97-D7A6B4A3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Speaker Session Title Goes </a:t>
            </a:r>
            <a:br>
              <a:rPr lang="en-US" dirty="0"/>
            </a:br>
            <a:r>
              <a:rPr lang="en-US" dirty="0"/>
              <a:t>Here</a:t>
            </a:r>
            <a:r>
              <a:rPr lang="en-US" dirty="0">
                <a:solidFill>
                  <a:schemeClr val="accent3"/>
                </a:solidFill>
              </a:rPr>
              <a:t> //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D609-4051-454B-93B9-84D2306F8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Speaker Title</a:t>
            </a:r>
            <a:br>
              <a:rPr lang="en-US" dirty="0"/>
            </a:br>
            <a:r>
              <a:rPr lang="en-US" dirty="0"/>
              <a:t>Company Name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2F6C15-C46F-4C4B-BE4E-A8F1D2908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709270" y="400050"/>
            <a:ext cx="1434729" cy="1152024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E7EAD44-4DEB-264A-805D-589657909F5F}"/>
              </a:ext>
            </a:extLst>
          </p:cNvPr>
          <p:cNvSpPr/>
          <p:nvPr/>
        </p:nvSpPr>
        <p:spPr>
          <a:xfrm>
            <a:off x="5029200" y="2942642"/>
            <a:ext cx="1343608" cy="1343608"/>
          </a:xfrm>
          <a:prstGeom prst="rtTriangle">
            <a:avLst/>
          </a:prstGeom>
          <a:solidFill>
            <a:schemeClr val="accent4">
              <a:alpha val="785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6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0BA4C0-1359-3C48-A8D2-DEE7428C55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A8F05B-71FC-7C48-9F5D-6984A1E7F5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65C4A-187A-4B45-A8C0-B437E8E6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Speaker Session Title Goes Here</a:t>
            </a:r>
            <a:r>
              <a:rPr lang="en-US" dirty="0">
                <a:solidFill>
                  <a:schemeClr val="accent3"/>
                </a:solidFill>
              </a:rPr>
              <a:t> //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CB773-8E2B-5C4E-BA5E-F2F3C2473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Speaker Name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Speaker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ACBDE9-22D7-7B45-831E-6EA40167562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Speaker Name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Speaker Title</a:t>
            </a:r>
            <a:br>
              <a:rPr lang="en-US" dirty="0"/>
            </a:br>
            <a:r>
              <a:rPr lang="en-US" dirty="0"/>
              <a:t>Company Name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DF298F-DBC2-2043-82DA-E6427AED182D}"/>
              </a:ext>
            </a:extLst>
          </p:cNvPr>
          <p:cNvSpPr/>
          <p:nvPr/>
        </p:nvSpPr>
        <p:spPr>
          <a:xfrm>
            <a:off x="457200" y="2730500"/>
            <a:ext cx="604534" cy="604534"/>
          </a:xfrm>
          <a:prstGeom prst="rtTriangle">
            <a:avLst/>
          </a:prstGeom>
          <a:solidFill>
            <a:schemeClr val="accent4">
              <a:alpha val="785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17D012BB-16FF-2549-99B6-66F89EA070B1}"/>
              </a:ext>
            </a:extLst>
          </p:cNvPr>
          <p:cNvSpPr/>
          <p:nvPr/>
        </p:nvSpPr>
        <p:spPr>
          <a:xfrm>
            <a:off x="4572000" y="2730501"/>
            <a:ext cx="604534" cy="604534"/>
          </a:xfrm>
          <a:prstGeom prst="rtTriangle">
            <a:avLst/>
          </a:prstGeom>
          <a:solidFill>
            <a:schemeClr val="accent4">
              <a:alpha val="785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B5D9F3-C6FA-E049-B1E7-BBD81DAB32C0}"/>
              </a:ext>
            </a:extLst>
          </p:cNvPr>
          <p:cNvGrpSpPr/>
          <p:nvPr/>
        </p:nvGrpSpPr>
        <p:grpSpPr>
          <a:xfrm>
            <a:off x="7361260" y="1390650"/>
            <a:ext cx="1779635" cy="1779635"/>
            <a:chOff x="7161700" y="1390650"/>
            <a:chExt cx="1979195" cy="1979195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54C4BF58-2024-784A-BB5E-76A90F8E4F33}"/>
                </a:ext>
              </a:extLst>
            </p:cNvPr>
            <p:cNvSpPr/>
            <p:nvPr/>
          </p:nvSpPr>
          <p:spPr>
            <a:xfrm rot="10800000">
              <a:off x="7161700" y="1390650"/>
              <a:ext cx="1979195" cy="1979195"/>
            </a:xfrm>
            <a:prstGeom prst="rtTriangle">
              <a:avLst/>
            </a:prstGeom>
            <a:solidFill>
              <a:schemeClr val="accent2">
                <a:lumMod val="60000"/>
                <a:lumOff val="40000"/>
                <a:alpha val="3299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AC050EF9-1A0F-DD4C-BCC6-3DADE043BC3D}"/>
                </a:ext>
              </a:extLst>
            </p:cNvPr>
            <p:cNvSpPr/>
            <p:nvPr/>
          </p:nvSpPr>
          <p:spPr>
            <a:xfrm rot="10800000">
              <a:off x="8384362" y="2613312"/>
              <a:ext cx="756532" cy="756532"/>
            </a:xfrm>
            <a:prstGeom prst="rtTriangle">
              <a:avLst/>
            </a:prstGeom>
            <a:solidFill>
              <a:schemeClr val="accent2">
                <a:lumMod val="40000"/>
                <a:lumOff val="60000"/>
                <a:alpha val="7858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2B182BB2-23E3-D84D-AD22-85599C31BE8B}"/>
                </a:ext>
              </a:extLst>
            </p:cNvPr>
            <p:cNvSpPr/>
            <p:nvPr/>
          </p:nvSpPr>
          <p:spPr>
            <a:xfrm rot="10800000">
              <a:off x="7627828" y="2613311"/>
              <a:ext cx="756532" cy="756532"/>
            </a:xfrm>
            <a:prstGeom prst="rtTriangle">
              <a:avLst/>
            </a:prstGeom>
            <a:solidFill>
              <a:schemeClr val="accent2">
                <a:lumMod val="40000"/>
                <a:lumOff val="60000"/>
                <a:alpha val="328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613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B0F3C74-72C3-DE49-9E4C-BC103701A344}"/>
              </a:ext>
            </a:extLst>
          </p:cNvPr>
          <p:cNvSpPr/>
          <p:nvPr/>
        </p:nvSpPr>
        <p:spPr>
          <a:xfrm rot="10800000">
            <a:off x="1545381" y="1318458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2750DEC-8B4D-4045-92C7-4CE3C9041E96}"/>
              </a:ext>
            </a:extLst>
          </p:cNvPr>
          <p:cNvSpPr/>
          <p:nvPr/>
        </p:nvSpPr>
        <p:spPr>
          <a:xfrm rot="10800000">
            <a:off x="3699745" y="1318458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4B4CE75-C157-554A-994B-B2E2739FE47B}"/>
              </a:ext>
            </a:extLst>
          </p:cNvPr>
          <p:cNvSpPr/>
          <p:nvPr/>
        </p:nvSpPr>
        <p:spPr>
          <a:xfrm rot="10800000">
            <a:off x="5854110" y="1318458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53A962A-F074-E645-A698-7D649819D3A1}"/>
              </a:ext>
            </a:extLst>
          </p:cNvPr>
          <p:cNvSpPr/>
          <p:nvPr/>
        </p:nvSpPr>
        <p:spPr>
          <a:xfrm rot="10800000">
            <a:off x="8008474" y="1317516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2124C-F714-8F45-9656-236BB712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Presenter Slide 4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100721-7D15-174F-8A90-95F632A1B2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4944C2B-3801-5B4F-B003-235EBED8D4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A70A81-BB73-7247-A67B-753F89D39D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49F4BB0-6F63-FE42-AC48-3908A6686C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875D8C-2305-9D44-B84E-CF09F5D29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6070B"/>
                </a:solidFill>
                <a:latin typeface="Calibri" panose="020F0502020204030204" pitchFamily="34" charset="0"/>
              </a:rPr>
              <a:t>Name</a:t>
            </a:r>
          </a:p>
          <a:p>
            <a:pPr lvl="0">
              <a:spcBef>
                <a:spcPts val="200"/>
              </a:spcBef>
            </a:pPr>
            <a:r>
              <a:rPr lang="en-US" sz="1050" dirty="0">
                <a:solidFill>
                  <a:srgbClr val="06070B"/>
                </a:solidFill>
              </a:rPr>
              <a:t>Title, Company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DA1D7-94AC-2B4A-94AB-AC1AA2ED714B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6070B"/>
                </a:solidFill>
                <a:latin typeface="Calibri" panose="020F0502020204030204" pitchFamily="34" charset="0"/>
              </a:rPr>
              <a:t>Name</a:t>
            </a:r>
          </a:p>
          <a:p>
            <a:pPr lvl="0">
              <a:spcBef>
                <a:spcPts val="200"/>
              </a:spcBef>
            </a:pPr>
            <a:r>
              <a:rPr lang="en-US" sz="1050" dirty="0">
                <a:solidFill>
                  <a:srgbClr val="06070B"/>
                </a:solidFill>
              </a:rPr>
              <a:t>Title, Company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3C9D63-1B74-8641-B5F4-EB66A783E97D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6070B"/>
                </a:solidFill>
                <a:latin typeface="Calibri" panose="020F0502020204030204" pitchFamily="34" charset="0"/>
              </a:rPr>
              <a:t>Name</a:t>
            </a:r>
          </a:p>
          <a:p>
            <a:pPr lvl="0">
              <a:spcBef>
                <a:spcPts val="200"/>
              </a:spcBef>
            </a:pPr>
            <a:r>
              <a:rPr lang="en-US" sz="1050" dirty="0">
                <a:solidFill>
                  <a:srgbClr val="06070B"/>
                </a:solidFill>
              </a:rPr>
              <a:t>Title, Company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133C335-294B-664E-A23F-D54964DEF3CE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6070B"/>
                </a:solidFill>
                <a:latin typeface="Calibri" panose="020F0502020204030204" pitchFamily="34" charset="0"/>
              </a:rPr>
              <a:t>Name</a:t>
            </a:r>
          </a:p>
          <a:p>
            <a:pPr lvl="0">
              <a:spcBef>
                <a:spcPts val="200"/>
              </a:spcBef>
            </a:pPr>
            <a:r>
              <a:rPr lang="en-US" sz="1050" dirty="0">
                <a:solidFill>
                  <a:srgbClr val="06070B"/>
                </a:solidFill>
              </a:rPr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53144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2754F055-D263-4442-92C3-1BEA2B83EFBB}"/>
              </a:ext>
            </a:extLst>
          </p:cNvPr>
          <p:cNvSpPr/>
          <p:nvPr/>
        </p:nvSpPr>
        <p:spPr>
          <a:xfrm rot="10800000">
            <a:off x="1545379" y="954338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9F6F8DD3-40ED-404F-93C7-9A5C95B5BA88}"/>
              </a:ext>
            </a:extLst>
          </p:cNvPr>
          <p:cNvSpPr/>
          <p:nvPr/>
        </p:nvSpPr>
        <p:spPr>
          <a:xfrm rot="10800000">
            <a:off x="3699744" y="946361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6E802009-9613-2444-9F3D-0E568BF5E7E5}"/>
              </a:ext>
            </a:extLst>
          </p:cNvPr>
          <p:cNvSpPr/>
          <p:nvPr/>
        </p:nvSpPr>
        <p:spPr>
          <a:xfrm rot="10800000">
            <a:off x="5854107" y="954338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1D9063D0-85BD-7241-880D-CF63F761EA16}"/>
              </a:ext>
            </a:extLst>
          </p:cNvPr>
          <p:cNvSpPr/>
          <p:nvPr/>
        </p:nvSpPr>
        <p:spPr>
          <a:xfrm rot="10800000">
            <a:off x="8008472" y="946361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FDC6293B-DBB8-9B45-ACBE-BBF1D98C4AAD}"/>
              </a:ext>
            </a:extLst>
          </p:cNvPr>
          <p:cNvSpPr/>
          <p:nvPr/>
        </p:nvSpPr>
        <p:spPr>
          <a:xfrm rot="10800000">
            <a:off x="1545379" y="2724069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6620FB63-2A35-3A47-B7FB-4CCCCF85814F}"/>
              </a:ext>
            </a:extLst>
          </p:cNvPr>
          <p:cNvSpPr/>
          <p:nvPr/>
        </p:nvSpPr>
        <p:spPr>
          <a:xfrm rot="10800000">
            <a:off x="3699744" y="2716092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F565696D-7990-1C4E-A3BA-9B984DF74F5F}"/>
              </a:ext>
            </a:extLst>
          </p:cNvPr>
          <p:cNvSpPr/>
          <p:nvPr/>
        </p:nvSpPr>
        <p:spPr>
          <a:xfrm rot="10800000">
            <a:off x="5854107" y="2724069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0198E8DD-6DD7-F24C-8A32-2F5E120898BB}"/>
              </a:ext>
            </a:extLst>
          </p:cNvPr>
          <p:cNvSpPr/>
          <p:nvPr/>
        </p:nvSpPr>
        <p:spPr>
          <a:xfrm rot="10800000">
            <a:off x="8008472" y="2716092"/>
            <a:ext cx="756532" cy="75653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7B80D-1BCF-244D-AA9F-201A2C2A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00051"/>
            <a:ext cx="8229598" cy="515820"/>
          </a:xfrm>
        </p:spPr>
        <p:txBody>
          <a:bodyPr/>
          <a:lstStyle/>
          <a:p>
            <a:r>
              <a:rPr lang="en-US" dirty="0"/>
              <a:t>Multiple Presenters Slide 8 </a:t>
            </a:r>
            <a:r>
              <a:rPr lang="en-US" dirty="0">
                <a:solidFill>
                  <a:schemeClr val="accent1"/>
                </a:solidFill>
              </a:rPr>
              <a:t>//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DAD2927-7511-F047-BD7D-B9B1C629BD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E534D77-B8DB-A641-8F33-F5CB71169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066208-180A-9B4B-9A86-DE91C53748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5449A82-972C-E645-86FE-0DA1B4A13E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25522C-8A05-1A41-89E9-4F5CC56E7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latin typeface="Calibri" panose="020F0502020204030204" pitchFamily="34" charset="0"/>
              </a:rPr>
              <a:t>Name</a:t>
            </a:r>
          </a:p>
          <a:p>
            <a:pPr lvl="0">
              <a:spcBef>
                <a:spcPts val="200"/>
              </a:spcBef>
            </a:pPr>
            <a:r>
              <a:rPr lang="en-US" sz="1050" dirty="0">
                <a:solidFill>
                  <a:srgbClr val="06070B"/>
                </a:solidFill>
              </a:rPr>
              <a:t>Title, Company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2B2079-80B7-754D-A086-2E2B9A77CE1B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6070B"/>
                </a:solidFill>
                <a:latin typeface="Calibri" panose="020F0502020204030204" pitchFamily="34" charset="0"/>
              </a:rPr>
              <a:t>Name</a:t>
            </a:r>
          </a:p>
          <a:p>
            <a:pPr lvl="0">
              <a:spcBef>
                <a:spcPts val="200"/>
              </a:spcBef>
            </a:pPr>
            <a:r>
              <a:rPr lang="en-US" sz="1050" dirty="0">
                <a:solidFill>
                  <a:srgbClr val="06070B"/>
                </a:solidFill>
              </a:rPr>
              <a:t>Title, Company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1150CF-FB21-1E40-A29A-9B37E3F9BB29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6070B"/>
                </a:solidFill>
                <a:latin typeface="Calibri" panose="020F0502020204030204" pitchFamily="34" charset="0"/>
              </a:rPr>
              <a:t>Name</a:t>
            </a:r>
          </a:p>
          <a:p>
            <a:pPr lvl="0">
              <a:spcBef>
                <a:spcPts val="200"/>
              </a:spcBef>
            </a:pPr>
            <a:r>
              <a:rPr lang="en-US" sz="1050" dirty="0">
                <a:solidFill>
                  <a:srgbClr val="06070B"/>
                </a:solidFill>
              </a:rPr>
              <a:t>Title, Company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1FE8B0-499A-364A-8242-99C8A4ECB7D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6070B"/>
                </a:solidFill>
                <a:latin typeface="Calibri" panose="020F0502020204030204" pitchFamily="34" charset="0"/>
              </a:rPr>
              <a:t>Name</a:t>
            </a:r>
          </a:p>
          <a:p>
            <a:pPr lvl="0">
              <a:spcBef>
                <a:spcPts val="200"/>
              </a:spcBef>
            </a:pPr>
            <a:r>
              <a:rPr lang="en-US" sz="1050" dirty="0">
                <a:solidFill>
                  <a:srgbClr val="06070B"/>
                </a:solidFill>
              </a:rPr>
              <a:t>Title, 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E96AD12-4BAB-2545-9879-8C376442186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52A5FA0-2275-964B-9518-6AFA1DE62D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7F85405-0167-A24E-92EE-CE41EC1708F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EE46D5F-42ED-2C43-9B98-E9C39BAB746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540FAA7-0F3B-9D4D-8B84-1C49F74684E8}"/>
              </a:ext>
            </a:extLst>
          </p:cNvPr>
          <p:cNvSpPr>
            <a:spLocks noGrp="1"/>
          </p:cNvSpPr>
          <p:nvPr>
            <p:ph idx="25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6070B"/>
                </a:solidFill>
                <a:latin typeface="Calibri" panose="020F0502020204030204" pitchFamily="34" charset="0"/>
              </a:rPr>
              <a:t>Name</a:t>
            </a:r>
          </a:p>
          <a:p>
            <a:pPr lvl="0">
              <a:spcBef>
                <a:spcPts val="200"/>
              </a:spcBef>
            </a:pPr>
            <a:r>
              <a:rPr lang="en-US" sz="1050" dirty="0">
                <a:solidFill>
                  <a:srgbClr val="06070B"/>
                </a:solidFill>
              </a:rPr>
              <a:t>Title, Company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EE00BEB-059A-D940-999A-3C200AE58058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6070B"/>
                </a:solidFill>
                <a:latin typeface="Calibri" panose="020F0502020204030204" pitchFamily="34" charset="0"/>
              </a:rPr>
              <a:t>Name</a:t>
            </a:r>
          </a:p>
          <a:p>
            <a:pPr lvl="0">
              <a:spcBef>
                <a:spcPts val="200"/>
              </a:spcBef>
            </a:pPr>
            <a:r>
              <a:rPr lang="en-US" sz="1050" dirty="0">
                <a:solidFill>
                  <a:srgbClr val="06070B"/>
                </a:solidFill>
              </a:rPr>
              <a:t>Title, Company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51B8DC2-154E-EB4E-97C4-F11DB7FCB5F1}"/>
              </a:ext>
            </a:extLst>
          </p:cNvPr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6070B"/>
                </a:solidFill>
                <a:latin typeface="Calibri" panose="020F0502020204030204" pitchFamily="34" charset="0"/>
              </a:rPr>
              <a:t>Name</a:t>
            </a:r>
          </a:p>
          <a:p>
            <a:pPr lvl="0">
              <a:spcBef>
                <a:spcPts val="200"/>
              </a:spcBef>
            </a:pPr>
            <a:r>
              <a:rPr lang="en-US" sz="1050" dirty="0">
                <a:solidFill>
                  <a:srgbClr val="06070B"/>
                </a:solidFill>
              </a:rPr>
              <a:t>Title, Company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F9C81A8-C663-A34F-A861-D29D1353689A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6070B"/>
                </a:solidFill>
                <a:latin typeface="Calibri" panose="020F0502020204030204" pitchFamily="34" charset="0"/>
              </a:rPr>
              <a:t>Name</a:t>
            </a:r>
          </a:p>
          <a:p>
            <a:pPr lvl="0">
              <a:spcBef>
                <a:spcPts val="200"/>
              </a:spcBef>
            </a:pPr>
            <a:r>
              <a:rPr lang="en-US" sz="1050" dirty="0">
                <a:solidFill>
                  <a:srgbClr val="06070B"/>
                </a:solidFill>
              </a:rPr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886413509"/>
      </p:ext>
    </p:extLst>
  </p:cSld>
  <p:clrMapOvr>
    <a:masterClrMapping/>
  </p:clrMapOvr>
</p:sld>
</file>

<file path=ppt/theme/theme1.xml><?xml version="1.0" encoding="utf-8"?>
<a:theme xmlns:a="http://schemas.openxmlformats.org/drawingml/2006/main" name="2025_Templates">
  <a:themeElements>
    <a:clrScheme name="2025_LTEN_Colors">
      <a:dk1>
        <a:srgbClr val="06070B"/>
      </a:dk1>
      <a:lt1>
        <a:srgbClr val="FFFFFF"/>
      </a:lt1>
      <a:dk2>
        <a:srgbClr val="004B74"/>
      </a:dk2>
      <a:lt2>
        <a:srgbClr val="C5EDFF"/>
      </a:lt2>
      <a:accent1>
        <a:srgbClr val="009BDF"/>
      </a:accent1>
      <a:accent2>
        <a:srgbClr val="302061"/>
      </a:accent2>
      <a:accent3>
        <a:srgbClr val="EC008C"/>
      </a:accent3>
      <a:accent4>
        <a:srgbClr val="7B2383"/>
      </a:accent4>
      <a:accent5>
        <a:srgbClr val="F8BF2C"/>
      </a:accent5>
      <a:accent6>
        <a:srgbClr val="73972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25_General_Slides" id="{604D5DEE-F07F-1F4E-9173-121BBEDBB428}" vid="{E4CC7A94-6C24-D340-8E4B-1A7878969A03}"/>
    </a:ext>
  </a:extLst>
</a:theme>
</file>

<file path=ppt/theme/theme2.xml><?xml version="1.0" encoding="utf-8"?>
<a:theme xmlns:a="http://schemas.openxmlformats.org/drawingml/2006/main" name="2025_MASTER_SLIDES">
  <a:themeElements>
    <a:clrScheme name="2025_LTEN_Colors">
      <a:dk1>
        <a:srgbClr val="06070B"/>
      </a:dk1>
      <a:lt1>
        <a:srgbClr val="FFFFFF"/>
      </a:lt1>
      <a:dk2>
        <a:srgbClr val="004B74"/>
      </a:dk2>
      <a:lt2>
        <a:srgbClr val="C5EDFF"/>
      </a:lt2>
      <a:accent1>
        <a:srgbClr val="009BDF"/>
      </a:accent1>
      <a:accent2>
        <a:srgbClr val="302061"/>
      </a:accent2>
      <a:accent3>
        <a:srgbClr val="EC008C"/>
      </a:accent3>
      <a:accent4>
        <a:srgbClr val="7B2383"/>
      </a:accent4>
      <a:accent5>
        <a:srgbClr val="F8BF2C"/>
      </a:accent5>
      <a:accent6>
        <a:srgbClr val="73972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25_General_Slides" id="{604D5DEE-F07F-1F4E-9173-121BBEDBB428}" vid="{58B89769-9EF2-0D47-BF73-DC5F6D9B68E3}"/>
    </a:ext>
  </a:extLst>
</a:theme>
</file>

<file path=ppt/theme/theme3.xml><?xml version="1.0" encoding="utf-8"?>
<a:theme xmlns:a="http://schemas.openxmlformats.org/drawingml/2006/main" name="2_YELLOW_BAR_THEME">
  <a:themeElements>
    <a:clrScheme name="2025_LTEN_Colors">
      <a:dk1>
        <a:srgbClr val="06070B"/>
      </a:dk1>
      <a:lt1>
        <a:srgbClr val="FFFFFF"/>
      </a:lt1>
      <a:dk2>
        <a:srgbClr val="004B74"/>
      </a:dk2>
      <a:lt2>
        <a:srgbClr val="C5EDFF"/>
      </a:lt2>
      <a:accent1>
        <a:srgbClr val="009BDF"/>
      </a:accent1>
      <a:accent2>
        <a:srgbClr val="302061"/>
      </a:accent2>
      <a:accent3>
        <a:srgbClr val="EC008C"/>
      </a:accent3>
      <a:accent4>
        <a:srgbClr val="7B2383"/>
      </a:accent4>
      <a:accent5>
        <a:srgbClr val="F8BF2C"/>
      </a:accent5>
      <a:accent6>
        <a:srgbClr val="73972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25_General_Slides" id="{604D5DEE-F07F-1F4E-9173-121BBEDBB428}" vid="{58B89769-9EF2-0D47-BF73-DC5F6D9B68E3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_LTEN_25_General_Slides" id="{604D5DEE-F07F-1F4E-9173-121BBEDBB428}" vid="{7DECF3C1-8524-FB40-9124-8D95C50696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YELLOW_BAR_THEME</Template>
  <TotalTime>3826</TotalTime>
  <Words>1033</Words>
  <Application>Microsoft Office PowerPoint</Application>
  <PresentationFormat>On-screen Show (16:9)</PresentationFormat>
  <Paragraphs>256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Calibri</vt:lpstr>
      <vt:lpstr>Montserrat</vt:lpstr>
      <vt:lpstr>Montserrat Light</vt:lpstr>
      <vt:lpstr>Arial</vt:lpstr>
      <vt:lpstr>Montserrat Medium</vt:lpstr>
      <vt:lpstr>2025_Templates</vt:lpstr>
      <vt:lpstr>2025_MASTER_SLIDES</vt:lpstr>
      <vt:lpstr>2_YELLOW_BAR_THEME</vt:lpstr>
      <vt:lpstr>Blank</vt:lpstr>
      <vt:lpstr>PowerPoint Presentation</vt:lpstr>
      <vt:lpstr>Check In to this Session! </vt:lpstr>
      <vt:lpstr>Check In to this Session! </vt:lpstr>
      <vt:lpstr>PowerPoint Presentation</vt:lpstr>
      <vt:lpstr>Title Goes Here //</vt:lpstr>
      <vt:lpstr>Single Speaker Session Title Goes  Here //</vt:lpstr>
      <vt:lpstr>Two Speaker Session Title Goes Here //</vt:lpstr>
      <vt:lpstr>Multiple Presenter Slide 4 //</vt:lpstr>
      <vt:lpstr>Multiple Presenters Slide 8 //</vt:lpstr>
      <vt:lpstr>Agenda //</vt:lpstr>
      <vt:lpstr>Single Column Slide //</vt:lpstr>
      <vt:lpstr>Two Column Slide //</vt:lpstr>
      <vt:lpstr>Three Column Slide //</vt:lpstr>
      <vt:lpstr>Table Slide Heading Here //</vt:lpstr>
      <vt:lpstr>Title Goes Here //</vt:lpstr>
      <vt:lpstr>Heading Goes  Here //</vt:lpstr>
      <vt:lpstr>Heading Goes  Here //</vt:lpstr>
      <vt:lpstr>Heading Goes  Here //</vt:lpstr>
      <vt:lpstr>Section Heading Goes Here //</vt:lpstr>
      <vt:lpstr>Heading Goes Here //</vt:lpstr>
      <vt:lpstr>PowerPoint Presentation</vt:lpstr>
      <vt:lpstr>Spring Single Column Slide //</vt:lpstr>
      <vt:lpstr>Spring Two Column Slide //</vt:lpstr>
      <vt:lpstr>Spring Three Column Slide //</vt:lpstr>
      <vt:lpstr>PowerPoint Presentation</vt:lpstr>
      <vt:lpstr>Spring Single Column Slide //</vt:lpstr>
      <vt:lpstr>Summer Two Column Slide //</vt:lpstr>
      <vt:lpstr>Summer Three Column Slide //</vt:lpstr>
      <vt:lpstr>PowerPoint Presentation</vt:lpstr>
      <vt:lpstr>Winter Single Column Slide //</vt:lpstr>
      <vt:lpstr>Winter Two Column Slide //</vt:lpstr>
      <vt:lpstr>Winter Three Column Slide //</vt:lpstr>
      <vt:lpstr>SPRING MOUNTAINS</vt:lpstr>
      <vt:lpstr>SUMMER MOUNTAINS</vt:lpstr>
      <vt:lpstr>WINTER MOUNTAINS</vt:lpstr>
      <vt:lpstr>ANIMALS</vt:lpstr>
      <vt:lpstr>WINTER SNOW FLAKES</vt:lpstr>
      <vt:lpstr>SPRING / SUMMER PEOPLE</vt:lpstr>
      <vt:lpstr>SIGNS / BANNERS</vt:lpstr>
      <vt:lpstr>HOT AIR BALLOONS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Global Life Sciences Learning</dc:title>
  <dc:creator>Microsoft Office User</dc:creator>
  <cp:lastModifiedBy>Nannette Nolan</cp:lastModifiedBy>
  <cp:revision>62</cp:revision>
  <dcterms:created xsi:type="dcterms:W3CDTF">2025-04-25T15:22:07Z</dcterms:created>
  <dcterms:modified xsi:type="dcterms:W3CDTF">2025-06-09T19:37:33Z</dcterms:modified>
</cp:coreProperties>
</file>